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earthobservatory.nasa.gov/IOTD/view.php?id=87881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Highlighting National Parks on the National Park Service Centennial</a:t>
            </a:r>
          </a:p>
          <a:p>
            <a:pPr/>
          </a:p>
          <a:p>
            <a:pPr/>
            <a:r>
              <a:t>Yellowstone National Park, image acquired by Landsat 8 OLI on June 9, 2013 and overlaid on a digital elevation model created with data from the ASTER instrument on Terra</a:t>
            </a:r>
          </a:p>
          <a:p>
            <a:pPr/>
          </a:p>
          <a:p>
            <a:pPr/>
          </a:p>
          <a:p>
            <a:pPr/>
            <a:r>
              <a:t>For more information:</a:t>
            </a:r>
          </a:p>
          <a:p>
            <a:pPr/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http://earthobservatory.nasa.gov/IOTD/view.php?id=87881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yellowstone_oli_2013160_lr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5071"/>
            <a:ext cx="24384000" cy="136858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