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8256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Sleeping Bear Dunes National Lakeshore, acquired by Landsat 8 OLI on June 17, 2016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earthobservatory.nasa.gov/IOTD/view.php?id=88256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eepingbear_oli_2016169_lr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9" y="14844"/>
            <a:ext cx="24363483" cy="13686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