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NASA astronaut Jeff Williams took the brilliantly colored photographs, assembled into this composite image, during his Expedition 47/48 mission aboard the International Space Station in 2016. Sharing on social media, Williams wrote, "&lt;b&gt;Florida Bay to Anhinga Trail @EvergladesNPS&lt;/b&gt;.  #FindYourPark #NPS100" Additionally, Williams posted a video highlighting the wildlife protected areas in the merged panorama.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https://www.nasa.gov/image-feature/finding-your-park-from-the-space-station-everglades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verglades_jsc2016e090617_cro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368"/>
            <a:ext cx="24384000" cy="13689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