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Marking this centennial year of the US National Parks, NASA astronaut Jeff Williams captured a series the photographs, which were assembled into this composite image, during his Expedition 47/48 mission aboard the International Space Station. Sharing on social media, Williams wrote, "&lt;b&gt;Badlands National Park, South Dakota&lt;/b&gt;. #FindYourPark #NPS100"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www.nasa.gov/content/space-station-view-of-us-national-parks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dlands_jsc2016e0947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65222">
            <a:off x="1942076" y="-3060394"/>
            <a:ext cx="20987703" cy="19702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