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85333" y="1532466"/>
            <a:ext cx="13885334" cy="30988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85333" y="4715933"/>
            <a:ext cx="13885334" cy="105833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591733" y="5969000"/>
            <a:ext cx="13081001" cy="4572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591733" y="4028016"/>
            <a:ext cx="13081001" cy="596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1" y="-1"/>
            <a:ext cx="16256002" cy="9144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23333" y="6299200"/>
            <a:ext cx="15409334" cy="133773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23333" y="7679266"/>
            <a:ext cx="15409334" cy="10583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185333" y="3022599"/>
            <a:ext cx="13885334" cy="3098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8779933" y="634999"/>
            <a:ext cx="63500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100666" y="634999"/>
            <a:ext cx="6815668" cy="369993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100666" y="4461933"/>
            <a:ext cx="6815668" cy="38184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8779933" y="2099733"/>
            <a:ext cx="6350001" cy="619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126066" y="2099733"/>
            <a:ext cx="6815668" cy="6197601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000"/>
            </a:lvl1pPr>
            <a:lvl2pPr marL="931333" indent="-372533">
              <a:spcBef>
                <a:spcPts val="3000"/>
              </a:spcBef>
              <a:defRPr sz="3000"/>
            </a:lvl2pPr>
            <a:lvl3pPr marL="1490133" indent="-372533">
              <a:spcBef>
                <a:spcPts val="3000"/>
              </a:spcBef>
              <a:defRPr sz="3000"/>
            </a:lvl3pPr>
            <a:lvl4pPr marL="2048933" indent="-372533">
              <a:spcBef>
                <a:spcPts val="3000"/>
              </a:spcBef>
              <a:defRPr sz="3000"/>
            </a:lvl4pPr>
            <a:lvl5pPr marL="2607733" indent="-372533">
              <a:spcBef>
                <a:spcPts val="30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126066" y="1185333"/>
            <a:ext cx="14003868" cy="67818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0507133" y="4580466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0507133" y="634999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804333" y="634999"/>
            <a:ext cx="94488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26066" y="237066"/>
            <a:ext cx="14003868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26066" y="2099733"/>
            <a:ext cx="14003868" cy="6197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970570" y="8720666"/>
            <a:ext cx="306393" cy="309035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68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32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95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59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2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6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9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ingapore_smog_720p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8912"/>
            <a:ext cx="16256000" cy="912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0000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