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lvl1pPr algn="ctr" defTabSz="825500">
      <a:defRPr sz="3200">
        <a:solidFill>
          <a:srgbClr val="FFFFFF"/>
        </a:solidFill>
        <a:latin typeface="+mn-lt"/>
        <a:ea typeface="+mn-ea"/>
        <a:cs typeface="+mn-cs"/>
        <a:sym typeface="Helvetica Light"/>
      </a:defRPr>
    </a:lvl1pPr>
    <a:lvl2pPr indent="228600" algn="ctr" defTabSz="825500">
      <a:defRPr sz="3200">
        <a:solidFill>
          <a:srgbClr val="FFFFFF"/>
        </a:solidFill>
        <a:latin typeface="+mn-lt"/>
        <a:ea typeface="+mn-ea"/>
        <a:cs typeface="+mn-cs"/>
        <a:sym typeface="Helvetica Light"/>
      </a:defRPr>
    </a:lvl2pPr>
    <a:lvl3pPr indent="457200" algn="ctr" defTabSz="825500">
      <a:defRPr sz="3200">
        <a:solidFill>
          <a:srgbClr val="FFFFFF"/>
        </a:solidFill>
        <a:latin typeface="+mn-lt"/>
        <a:ea typeface="+mn-ea"/>
        <a:cs typeface="+mn-cs"/>
        <a:sym typeface="Helvetica Light"/>
      </a:defRPr>
    </a:lvl3pPr>
    <a:lvl4pPr indent="685800" algn="ctr" defTabSz="825500">
      <a:defRPr sz="3200">
        <a:solidFill>
          <a:srgbClr val="FFFFFF"/>
        </a:solidFill>
        <a:latin typeface="+mn-lt"/>
        <a:ea typeface="+mn-ea"/>
        <a:cs typeface="+mn-cs"/>
        <a:sym typeface="Helvetica Light"/>
      </a:defRPr>
    </a:lvl4pPr>
    <a:lvl5pPr indent="914400" algn="ctr" defTabSz="825500">
      <a:defRPr sz="3200">
        <a:solidFill>
          <a:srgbClr val="FFFFFF"/>
        </a:solidFill>
        <a:latin typeface="+mn-lt"/>
        <a:ea typeface="+mn-ea"/>
        <a:cs typeface="+mn-cs"/>
        <a:sym typeface="Helvetica Light"/>
      </a:defRPr>
    </a:lvl5pPr>
    <a:lvl6pPr indent="1143000" algn="ctr" defTabSz="825500">
      <a:defRPr sz="3200">
        <a:solidFill>
          <a:srgbClr val="FFFFFF"/>
        </a:solidFill>
        <a:latin typeface="+mn-lt"/>
        <a:ea typeface="+mn-ea"/>
        <a:cs typeface="+mn-cs"/>
        <a:sym typeface="Helvetica Light"/>
      </a:defRPr>
    </a:lvl6pPr>
    <a:lvl7pPr indent="1371600" algn="ctr" defTabSz="825500">
      <a:defRPr sz="3200">
        <a:solidFill>
          <a:srgbClr val="FFFFFF"/>
        </a:solidFill>
        <a:latin typeface="+mn-lt"/>
        <a:ea typeface="+mn-ea"/>
        <a:cs typeface="+mn-cs"/>
        <a:sym typeface="Helvetica Light"/>
      </a:defRPr>
    </a:lvl7pPr>
    <a:lvl8pPr indent="1600200" algn="ctr" defTabSz="825500">
      <a:defRPr sz="3200">
        <a:solidFill>
          <a:srgbClr val="FFFFFF"/>
        </a:solidFill>
        <a:latin typeface="+mn-lt"/>
        <a:ea typeface="+mn-ea"/>
        <a:cs typeface="+mn-cs"/>
        <a:sym typeface="Helvetica Light"/>
      </a:defRPr>
    </a:lvl8pPr>
    <a:lvl9pPr indent="1828800" algn="ctr" defTabSz="825500">
      <a:defRPr sz="32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1400">
        <a:latin typeface="Helvetica Neue"/>
        <a:ea typeface="Helvetica Neue"/>
        <a:cs typeface="Helvetica Neue"/>
        <a:sym typeface="Helvetica Neue"/>
      </a:defRPr>
    </a:lvl1pPr>
    <a:lvl2pPr indent="228600" defTabSz="457200">
      <a:lnSpc>
        <a:spcPct val="117999"/>
      </a:lnSpc>
      <a:defRPr sz="1400">
        <a:latin typeface="Helvetica Neue"/>
        <a:ea typeface="Helvetica Neue"/>
        <a:cs typeface="Helvetica Neue"/>
        <a:sym typeface="Helvetica Neue"/>
      </a:defRPr>
    </a:lvl2pPr>
    <a:lvl3pPr indent="457200" defTabSz="457200">
      <a:lnSpc>
        <a:spcPct val="117999"/>
      </a:lnSpc>
      <a:defRPr sz="1400">
        <a:latin typeface="Helvetica Neue"/>
        <a:ea typeface="Helvetica Neue"/>
        <a:cs typeface="Helvetica Neue"/>
        <a:sym typeface="Helvetica Neue"/>
      </a:defRPr>
    </a:lvl3pPr>
    <a:lvl4pPr indent="685800" defTabSz="457200">
      <a:lnSpc>
        <a:spcPct val="117999"/>
      </a:lnSpc>
      <a:defRPr sz="1400">
        <a:latin typeface="Helvetica Neue"/>
        <a:ea typeface="Helvetica Neue"/>
        <a:cs typeface="Helvetica Neue"/>
        <a:sym typeface="Helvetica Neue"/>
      </a:defRPr>
    </a:lvl4pPr>
    <a:lvl5pPr indent="914400" defTabSz="457200">
      <a:lnSpc>
        <a:spcPct val="117999"/>
      </a:lnSpc>
      <a:defRPr sz="1400">
        <a:latin typeface="Helvetica Neue"/>
        <a:ea typeface="Helvetica Neue"/>
        <a:cs typeface="Helvetica Neue"/>
        <a:sym typeface="Helvetica Neue"/>
      </a:defRPr>
    </a:lvl5pPr>
    <a:lvl6pPr indent="1143000" defTabSz="457200">
      <a:lnSpc>
        <a:spcPct val="117999"/>
      </a:lnSpc>
      <a:defRPr sz="1400">
        <a:latin typeface="Helvetica Neue"/>
        <a:ea typeface="Helvetica Neue"/>
        <a:cs typeface="Helvetica Neue"/>
        <a:sym typeface="Helvetica Neue"/>
      </a:defRPr>
    </a:lvl6pPr>
    <a:lvl7pPr indent="1371600" defTabSz="457200">
      <a:lnSpc>
        <a:spcPct val="117999"/>
      </a:lnSpc>
      <a:defRPr sz="1400">
        <a:latin typeface="Helvetica Neue"/>
        <a:ea typeface="Helvetica Neue"/>
        <a:cs typeface="Helvetica Neue"/>
        <a:sym typeface="Helvetica Neue"/>
      </a:defRPr>
    </a:lvl7pPr>
    <a:lvl8pPr indent="1600200" defTabSz="457200">
      <a:lnSpc>
        <a:spcPct val="117999"/>
      </a:lnSpc>
      <a:defRPr sz="1400">
        <a:latin typeface="Helvetica Neue"/>
        <a:ea typeface="Helvetica Neue"/>
        <a:cs typeface="Helvetica Neue"/>
        <a:sym typeface="Helvetica Neue"/>
      </a:defRPr>
    </a:lvl8pPr>
    <a:lvl9pPr indent="1828800" defTabSz="457200">
      <a:lnSpc>
        <a:spcPct val="117999"/>
      </a:lnSpc>
      <a:defRPr sz="14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lvl="0"/>
          </a:p>
        </p:txBody>
      </p:sp>
      <p:sp>
        <p:nvSpPr>
          <p:cNvPr id="34" name="Shape 34"/>
          <p:cNvSpPr/>
          <p:nvPr>
            <p:ph type="body" sz="quarter" idx="1"/>
          </p:nvPr>
        </p:nvSpPr>
        <p:spPr>
          <a:prstGeom prst="rect">
            <a:avLst/>
          </a:prstGeom>
        </p:spPr>
        <p:txBody>
          <a:bodyPr/>
          <a:lstStyle/>
          <a:p>
            <a:pPr lvl="0">
              <a:defRPr sz="1800"/>
            </a:pPr>
            <a:r>
              <a:rPr sz="1400"/>
              <a:t>El Niño Watch 2015</a:t>
            </a:r>
            <a:endParaRPr sz="1400"/>
          </a:p>
          <a:p>
            <a:pPr lvl="0">
              <a:defRPr sz="1800"/>
            </a:pPr>
            <a:endParaRPr sz="1400"/>
          </a:p>
          <a:p>
            <a:pPr lvl="0">
              <a:defRPr sz="1800"/>
            </a:pPr>
            <a:r>
              <a:rPr sz="1400"/>
              <a:t>Interest in the developing 2015 El Niño is high, as the strength of this year’s event will influence how much rain and snowfall states like California receive this winter. Strong El Niño conditions typically result in wetter weather patterns along the United States west coast, which could help to ameliorate the ongoing drought. A statement issued by the National Oceanic and Atmospheric Administration (NOAA) Climate Prediction Center on August 13, 2015, reports that “there is a greater than 90% chance that El Niño will continue through Northern Hemisphere winter 2015-16, and around an 85% chance it will last into early spring 2016.” </a:t>
            </a:r>
            <a:endParaRPr sz="1400"/>
          </a:p>
          <a:p>
            <a:pPr lvl="0">
              <a:defRPr sz="1800"/>
            </a:pPr>
            <a:endParaRPr sz="1400"/>
          </a:p>
          <a:p>
            <a:pPr lvl="0">
              <a:defRPr sz="1800"/>
            </a:pPr>
            <a:r>
              <a:rPr sz="1400"/>
              <a:t>El Niño is characterized by unusually warm ocean temperatures in the Equatorial Pacific. Conditions in 2015 bear some similarities to those of 1997, a year that brought one of the most potent El Niño events of the twentieth century. This visualization provides side-by-side comparisons of Pacific Ocean &lt;i&gt;sea surface height anomalies&lt;/i&gt; (SSHA) in 2015 [&lt;i&gt;right&lt;/i&gt;] with SSHA during the famous 1997 El Niño [&lt;i&gt;left&lt;/i&gt;]. Red shades indicate where the ocean stood above normal sea level because warmer water expands to fill more volume (thermal expansion). Blue shades indicate where sea level and temperatures were lower than average (thermal contraction). Normal sea-level conditions appear yellow. The maps—based on altimetry data collected by the TOPEX/Poseidon (1997) and OSTM/Jason-2 (2015) satellites—have been processed to highlight the interannual signal of SSH, i.e., the mean signal, seasonal signal, and the trend have been removed. </a:t>
            </a:r>
            <a:endParaRPr sz="1400"/>
          </a:p>
          <a:p>
            <a:pPr lvl="0">
              <a:defRPr sz="1800"/>
            </a:pPr>
            <a:endParaRPr sz="1400"/>
          </a:p>
          <a:p>
            <a:pPr lvl="0">
              <a:defRPr sz="1800"/>
            </a:pPr>
            <a:endParaRPr sz="1400"/>
          </a:p>
          <a:p>
            <a:pPr lvl="0">
              <a:defRPr sz="1800"/>
            </a:pPr>
            <a:r>
              <a:rPr sz="1400"/>
              <a:t>For more information: </a:t>
            </a:r>
            <a:endParaRPr sz="1400"/>
          </a:p>
          <a:p>
            <a:pPr lvl="0">
              <a:defRPr sz="1800"/>
            </a:pPr>
            <a:r>
              <a:rPr sz="1400"/>
              <a:t>      sealevel.jpl.nasa.gov</a:t>
            </a:r>
            <a:endParaRPr sz="14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185333" y="1532466"/>
            <a:ext cx="13885334" cy="3098801"/>
          </a:xfrm>
          <a:prstGeom prst="rect">
            <a:avLst/>
          </a:prstGeom>
        </p:spPr>
        <p:txBody>
          <a:bodyPr anchor="b"/>
          <a:lstStyle/>
          <a:p>
            <a:pPr lvl="0">
              <a:defRPr sz="1800">
                <a:solidFill>
                  <a:srgbClr val="000000"/>
                </a:solidFill>
              </a:defRPr>
            </a:pPr>
            <a:r>
              <a:rPr sz="7400">
                <a:solidFill>
                  <a:srgbClr val="FFFFFF"/>
                </a:solidFill>
              </a:rPr>
              <a:t>Title Text</a:t>
            </a:r>
          </a:p>
        </p:txBody>
      </p:sp>
      <p:sp>
        <p:nvSpPr>
          <p:cNvPr id="6" name="Shape 6"/>
          <p:cNvSpPr/>
          <p:nvPr>
            <p:ph type="body"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423333" y="6299200"/>
            <a:ext cx="15409334" cy="1337734"/>
          </a:xfrm>
          <a:prstGeom prst="rect">
            <a:avLst/>
          </a:prstGeom>
        </p:spPr>
        <p:txBody>
          <a:bodyPr/>
          <a:lstStyle/>
          <a:p>
            <a:pPr lvl="0">
              <a:defRPr sz="1800">
                <a:solidFill>
                  <a:srgbClr val="000000"/>
                </a:solidFill>
              </a:defRPr>
            </a:pPr>
            <a:r>
              <a:rPr sz="7400">
                <a:solidFill>
                  <a:srgbClr val="FFFFFF"/>
                </a:solidFill>
              </a:rPr>
              <a:t>Title Text</a:t>
            </a:r>
          </a:p>
        </p:txBody>
      </p:sp>
      <p:sp>
        <p:nvSpPr>
          <p:cNvPr id="9" name="Shape 9"/>
          <p:cNvSpPr/>
          <p:nvPr>
            <p:ph type="body"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185333" y="3022599"/>
            <a:ext cx="13885334" cy="3098802"/>
          </a:xfrm>
          <a:prstGeom prst="rect">
            <a:avLst/>
          </a:prstGeom>
        </p:spPr>
        <p:txBody>
          <a:bodyPr/>
          <a:lstStyle/>
          <a:p>
            <a:pPr lvl="0">
              <a:defRPr sz="1800">
                <a:solidFill>
                  <a:srgbClr val="000000"/>
                </a:solidFill>
              </a:defRPr>
            </a:pPr>
            <a:r>
              <a:rPr sz="74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00666" y="634999"/>
            <a:ext cx="6815668" cy="3699935"/>
          </a:xfrm>
          <a:prstGeom prst="rect">
            <a:avLst/>
          </a:prstGeom>
        </p:spPr>
        <p:txBody>
          <a:bodyPr anchor="b"/>
          <a:lstStyle>
            <a:lvl1pPr>
              <a:defRPr sz="5600"/>
            </a:lvl1pPr>
          </a:lstStyle>
          <a:p>
            <a:pPr lvl="0">
              <a:defRPr sz="1800">
                <a:solidFill>
                  <a:srgbClr val="000000"/>
                </a:solidFill>
              </a:defRPr>
            </a:pPr>
            <a:r>
              <a:rPr sz="5600">
                <a:solidFill>
                  <a:srgbClr val="FFFFFF"/>
                </a:solidFill>
              </a:rPr>
              <a:t>Title Text</a:t>
            </a:r>
          </a:p>
        </p:txBody>
      </p:sp>
      <p:sp>
        <p:nvSpPr>
          <p:cNvPr id="14" name="Shape 14"/>
          <p:cNvSpPr/>
          <p:nvPr>
            <p:ph type="body"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
        <p:nvSpPr>
          <p:cNvPr id="22" name="Shape 22"/>
          <p:cNvSpPr/>
          <p:nvPr>
            <p:ph type="body" idx="1"/>
          </p:nvPr>
        </p:nvSpPr>
        <p:spPr>
          <a:xfrm>
            <a:off x="1126066" y="2099733"/>
            <a:ext cx="6815668" cy="6197601"/>
          </a:xfrm>
          <a:prstGeom prst="rect">
            <a:avLst/>
          </a:prstGeom>
        </p:spPr>
        <p:txBody>
          <a:bodyPr/>
          <a:lstStyle>
            <a:lvl1pPr marL="372533" indent="-372533">
              <a:spcBef>
                <a:spcPts val="4500"/>
              </a:spcBef>
              <a:defRPr sz="3000"/>
            </a:lvl1pPr>
            <a:lvl2pPr marL="931333" indent="-372533">
              <a:spcBef>
                <a:spcPts val="4500"/>
              </a:spcBef>
              <a:defRPr sz="3000"/>
            </a:lvl2pPr>
            <a:lvl3pPr marL="1490133" indent="-372533">
              <a:spcBef>
                <a:spcPts val="4500"/>
              </a:spcBef>
              <a:defRPr sz="3000"/>
            </a:lvl3pPr>
            <a:lvl4pPr marL="2048933" indent="-372533">
              <a:spcBef>
                <a:spcPts val="4500"/>
              </a:spcBef>
              <a:defRPr sz="3000"/>
            </a:lvl4pPr>
            <a:lvl5pPr marL="2607733" indent="-372533">
              <a:spcBef>
                <a:spcPts val="4500"/>
              </a:spcBef>
              <a:defRPr sz="3000"/>
            </a:lvl5pPr>
          </a:lstStyle>
          <a:p>
            <a:pPr lvl="0">
              <a:defRPr sz="1800">
                <a:solidFill>
                  <a:srgbClr val="000000"/>
                </a:solidFill>
              </a:defRPr>
            </a:pPr>
            <a:r>
              <a:rPr sz="3000">
                <a:solidFill>
                  <a:srgbClr val="FFFFFF"/>
                </a:solidFill>
              </a:rPr>
              <a:t>Body Level One</a:t>
            </a:r>
            <a:endParaRPr sz="3000">
              <a:solidFill>
                <a:srgbClr val="FFFFFF"/>
              </a:solidFill>
            </a:endParaRPr>
          </a:p>
          <a:p>
            <a:pPr lvl="1">
              <a:defRPr sz="1800">
                <a:solidFill>
                  <a:srgbClr val="000000"/>
                </a:solidFill>
              </a:defRPr>
            </a:pPr>
            <a:r>
              <a:rPr sz="3000">
                <a:solidFill>
                  <a:srgbClr val="FFFFFF"/>
                </a:solidFill>
              </a:rPr>
              <a:t>Body Level Two</a:t>
            </a:r>
            <a:endParaRPr sz="3000">
              <a:solidFill>
                <a:srgbClr val="FFFFFF"/>
              </a:solidFill>
            </a:endParaRPr>
          </a:p>
          <a:p>
            <a:pPr lvl="2">
              <a:defRPr sz="1800">
                <a:solidFill>
                  <a:srgbClr val="000000"/>
                </a:solidFill>
              </a:defRPr>
            </a:pPr>
            <a:r>
              <a:rPr sz="3000">
                <a:solidFill>
                  <a:srgbClr val="FFFFFF"/>
                </a:solidFill>
              </a:rPr>
              <a:t>Body Level Three</a:t>
            </a:r>
            <a:endParaRPr sz="3000">
              <a:solidFill>
                <a:srgbClr val="FFFFFF"/>
              </a:solidFill>
            </a:endParaRPr>
          </a:p>
          <a:p>
            <a:pPr lvl="3">
              <a:defRPr sz="1800">
                <a:solidFill>
                  <a:srgbClr val="000000"/>
                </a:solidFill>
              </a:defRPr>
            </a:pPr>
            <a:r>
              <a:rPr sz="3000">
                <a:solidFill>
                  <a:srgbClr val="FFFFFF"/>
                </a:solidFill>
              </a:rPr>
              <a:t>Body Level Four</a:t>
            </a:r>
            <a:endParaRPr sz="3000">
              <a:solidFill>
                <a:srgbClr val="FFFFFF"/>
              </a:solidFill>
            </a:endParaRPr>
          </a:p>
          <a:p>
            <a:pPr lvl="4">
              <a:defRPr sz="1800">
                <a:solidFill>
                  <a:srgbClr val="000000"/>
                </a:solidFill>
              </a:defRPr>
            </a:pPr>
            <a:r>
              <a:rPr sz="30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126066" y="1185333"/>
            <a:ext cx="14003868" cy="6781801"/>
          </a:xfrm>
          <a:prstGeom prst="rect">
            <a:avLst/>
          </a:prstGeom>
        </p:spPr>
        <p:txBody>
          <a:body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400">
                <a:solidFill>
                  <a:srgbClr val="FFFFFF"/>
                </a:solidFill>
              </a:rP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7400">
          <a:solidFill>
            <a:srgbClr val="FFFFFF"/>
          </a:solidFill>
          <a:latin typeface="+mn-lt"/>
          <a:ea typeface="+mn-ea"/>
          <a:cs typeface="+mn-cs"/>
          <a:sym typeface="Helvetica Light"/>
        </a:defRPr>
      </a:lvl1pPr>
      <a:lvl2pPr indent="228600" algn="ctr" defTabSz="825500">
        <a:defRPr sz="7400">
          <a:solidFill>
            <a:srgbClr val="FFFFFF"/>
          </a:solidFill>
          <a:latin typeface="+mn-lt"/>
          <a:ea typeface="+mn-ea"/>
          <a:cs typeface="+mn-cs"/>
          <a:sym typeface="Helvetica Light"/>
        </a:defRPr>
      </a:lvl2pPr>
      <a:lvl3pPr indent="457200" algn="ctr" defTabSz="825500">
        <a:defRPr sz="7400">
          <a:solidFill>
            <a:srgbClr val="FFFFFF"/>
          </a:solidFill>
          <a:latin typeface="+mn-lt"/>
          <a:ea typeface="+mn-ea"/>
          <a:cs typeface="+mn-cs"/>
          <a:sym typeface="Helvetica Light"/>
        </a:defRPr>
      </a:lvl3pPr>
      <a:lvl4pPr indent="685800" algn="ctr" defTabSz="825500">
        <a:defRPr sz="7400">
          <a:solidFill>
            <a:srgbClr val="FFFFFF"/>
          </a:solidFill>
          <a:latin typeface="+mn-lt"/>
          <a:ea typeface="+mn-ea"/>
          <a:cs typeface="+mn-cs"/>
          <a:sym typeface="Helvetica Light"/>
        </a:defRPr>
      </a:lvl4pPr>
      <a:lvl5pPr indent="914400" algn="ctr" defTabSz="825500">
        <a:defRPr sz="7400">
          <a:solidFill>
            <a:srgbClr val="FFFFFF"/>
          </a:solidFill>
          <a:latin typeface="+mn-lt"/>
          <a:ea typeface="+mn-ea"/>
          <a:cs typeface="+mn-cs"/>
          <a:sym typeface="Helvetica Light"/>
        </a:defRPr>
      </a:lvl5pPr>
      <a:lvl6pPr indent="1143000" algn="ctr" defTabSz="825500">
        <a:defRPr sz="7400">
          <a:solidFill>
            <a:srgbClr val="FFFFFF"/>
          </a:solidFill>
          <a:latin typeface="+mn-lt"/>
          <a:ea typeface="+mn-ea"/>
          <a:cs typeface="+mn-cs"/>
          <a:sym typeface="Helvetica Light"/>
        </a:defRPr>
      </a:lvl6pPr>
      <a:lvl7pPr indent="1371600" algn="ctr" defTabSz="825500">
        <a:defRPr sz="7400">
          <a:solidFill>
            <a:srgbClr val="FFFFFF"/>
          </a:solidFill>
          <a:latin typeface="+mn-lt"/>
          <a:ea typeface="+mn-ea"/>
          <a:cs typeface="+mn-cs"/>
          <a:sym typeface="Helvetica Light"/>
        </a:defRPr>
      </a:lvl7pPr>
      <a:lvl8pPr indent="1600200" algn="ctr" defTabSz="825500">
        <a:defRPr sz="7400">
          <a:solidFill>
            <a:srgbClr val="FFFFFF"/>
          </a:solidFill>
          <a:latin typeface="+mn-lt"/>
          <a:ea typeface="+mn-ea"/>
          <a:cs typeface="+mn-cs"/>
          <a:sym typeface="Helvetica Light"/>
        </a:defRPr>
      </a:lvl8pPr>
      <a:lvl9pPr indent="1828800" algn="ctr" defTabSz="825500">
        <a:defRPr sz="7400">
          <a:solidFill>
            <a:srgbClr val="FFFFFF"/>
          </a:solidFill>
          <a:latin typeface="+mn-lt"/>
          <a:ea typeface="+mn-ea"/>
          <a:cs typeface="+mn-cs"/>
          <a:sym typeface="Helvetica Light"/>
        </a:defRPr>
      </a:lvl9pPr>
    </p:titleStyle>
    <p:bodyStyle>
      <a:lvl1pPr marL="415192" indent="-415192" defTabSz="825500">
        <a:spcBef>
          <a:spcPts val="5900"/>
        </a:spcBef>
        <a:buSzPct val="75000"/>
        <a:buChar char="•"/>
        <a:defRPr sz="3400">
          <a:solidFill>
            <a:srgbClr val="FFFFFF"/>
          </a:solidFill>
          <a:latin typeface="+mn-lt"/>
          <a:ea typeface="+mn-ea"/>
          <a:cs typeface="+mn-cs"/>
          <a:sym typeface="Helvetica Light"/>
        </a:defRPr>
      </a:lvl1pPr>
      <a:lvl2pPr marL="1050192" indent="-415192" defTabSz="825500">
        <a:spcBef>
          <a:spcPts val="5900"/>
        </a:spcBef>
        <a:buSzPct val="75000"/>
        <a:buChar char="•"/>
        <a:defRPr sz="3400">
          <a:solidFill>
            <a:srgbClr val="FFFFFF"/>
          </a:solidFill>
          <a:latin typeface="+mn-lt"/>
          <a:ea typeface="+mn-ea"/>
          <a:cs typeface="+mn-cs"/>
          <a:sym typeface="Helvetica Light"/>
        </a:defRPr>
      </a:lvl2pPr>
      <a:lvl3pPr marL="1685192" indent="-415192" defTabSz="825500">
        <a:spcBef>
          <a:spcPts val="5900"/>
        </a:spcBef>
        <a:buSzPct val="75000"/>
        <a:buChar char="•"/>
        <a:defRPr sz="3400">
          <a:solidFill>
            <a:srgbClr val="FFFFFF"/>
          </a:solidFill>
          <a:latin typeface="+mn-lt"/>
          <a:ea typeface="+mn-ea"/>
          <a:cs typeface="+mn-cs"/>
          <a:sym typeface="Helvetica Light"/>
        </a:defRPr>
      </a:lvl3pPr>
      <a:lvl4pPr marL="2320192" indent="-415192" defTabSz="825500">
        <a:spcBef>
          <a:spcPts val="5900"/>
        </a:spcBef>
        <a:buSzPct val="75000"/>
        <a:buChar char="•"/>
        <a:defRPr sz="3400">
          <a:solidFill>
            <a:srgbClr val="FFFFFF"/>
          </a:solidFill>
          <a:latin typeface="+mn-lt"/>
          <a:ea typeface="+mn-ea"/>
          <a:cs typeface="+mn-cs"/>
          <a:sym typeface="Helvetica Light"/>
        </a:defRPr>
      </a:lvl4pPr>
      <a:lvl5pPr marL="2955192" indent="-415192" defTabSz="825500">
        <a:spcBef>
          <a:spcPts val="5900"/>
        </a:spcBef>
        <a:buSzPct val="75000"/>
        <a:buChar char="•"/>
        <a:defRPr sz="3400">
          <a:solidFill>
            <a:srgbClr val="FFFFFF"/>
          </a:solidFill>
          <a:latin typeface="+mn-lt"/>
          <a:ea typeface="+mn-ea"/>
          <a:cs typeface="+mn-cs"/>
          <a:sym typeface="Helvetica Light"/>
        </a:defRPr>
      </a:lvl5pPr>
      <a:lvl6pPr marL="3590192" indent="-415192" defTabSz="825500">
        <a:spcBef>
          <a:spcPts val="5900"/>
        </a:spcBef>
        <a:buSzPct val="75000"/>
        <a:buChar char="•"/>
        <a:defRPr sz="3400">
          <a:solidFill>
            <a:srgbClr val="FFFFFF"/>
          </a:solidFill>
          <a:latin typeface="+mn-lt"/>
          <a:ea typeface="+mn-ea"/>
          <a:cs typeface="+mn-cs"/>
          <a:sym typeface="Helvetica Light"/>
        </a:defRPr>
      </a:lvl6pPr>
      <a:lvl7pPr marL="4225192" indent="-415192" defTabSz="825500">
        <a:spcBef>
          <a:spcPts val="5900"/>
        </a:spcBef>
        <a:buSzPct val="75000"/>
        <a:buChar char="•"/>
        <a:defRPr sz="3400">
          <a:solidFill>
            <a:srgbClr val="FFFFFF"/>
          </a:solidFill>
          <a:latin typeface="+mn-lt"/>
          <a:ea typeface="+mn-ea"/>
          <a:cs typeface="+mn-cs"/>
          <a:sym typeface="Helvetica Light"/>
        </a:defRPr>
      </a:lvl7pPr>
      <a:lvl8pPr marL="4860192" indent="-415192" defTabSz="825500">
        <a:spcBef>
          <a:spcPts val="5900"/>
        </a:spcBef>
        <a:buSzPct val="75000"/>
        <a:buChar char="•"/>
        <a:defRPr sz="3400">
          <a:solidFill>
            <a:srgbClr val="FFFFFF"/>
          </a:solidFill>
          <a:latin typeface="+mn-lt"/>
          <a:ea typeface="+mn-ea"/>
          <a:cs typeface="+mn-cs"/>
          <a:sym typeface="Helvetica Light"/>
        </a:defRPr>
      </a:lvl8pPr>
      <a:lvl9pPr marL="5495192" indent="-415192" defTabSz="825500">
        <a:spcBef>
          <a:spcPts val="5900"/>
        </a:spcBef>
        <a:buSzPct val="75000"/>
        <a:buChar char="•"/>
        <a:defRPr sz="3400">
          <a:solidFill>
            <a:srgbClr val="FFFFFF"/>
          </a:solidFill>
          <a:latin typeface="+mn-lt"/>
          <a:ea typeface="+mn-ea"/>
          <a:cs typeface="+mn-cs"/>
          <a:sym typeface="Helvetica Light"/>
        </a:defRPr>
      </a:lvl9pPr>
    </p:bodyStyle>
    <p:otherStyle>
      <a:lvl1pPr algn="ctr" defTabSz="825500">
        <a:defRPr sz="1600">
          <a:solidFill>
            <a:schemeClr val="tx1"/>
          </a:solidFill>
          <a:latin typeface="+mn-lt"/>
          <a:ea typeface="+mn-ea"/>
          <a:cs typeface="+mn-cs"/>
          <a:sym typeface="Helvetica Light"/>
        </a:defRPr>
      </a:lvl1pPr>
      <a:lvl2pPr indent="228600" algn="ctr" defTabSz="825500">
        <a:defRPr sz="1600">
          <a:solidFill>
            <a:schemeClr val="tx1"/>
          </a:solidFill>
          <a:latin typeface="+mn-lt"/>
          <a:ea typeface="+mn-ea"/>
          <a:cs typeface="+mn-cs"/>
          <a:sym typeface="Helvetica Light"/>
        </a:defRPr>
      </a:lvl2pPr>
      <a:lvl3pPr indent="457200" algn="ctr" defTabSz="825500">
        <a:defRPr sz="1600">
          <a:solidFill>
            <a:schemeClr val="tx1"/>
          </a:solidFill>
          <a:latin typeface="+mn-lt"/>
          <a:ea typeface="+mn-ea"/>
          <a:cs typeface="+mn-cs"/>
          <a:sym typeface="Helvetica Light"/>
        </a:defRPr>
      </a:lvl3pPr>
      <a:lvl4pPr indent="685800" algn="ctr" defTabSz="825500">
        <a:defRPr sz="1600">
          <a:solidFill>
            <a:schemeClr val="tx1"/>
          </a:solidFill>
          <a:latin typeface="+mn-lt"/>
          <a:ea typeface="+mn-ea"/>
          <a:cs typeface="+mn-cs"/>
          <a:sym typeface="Helvetica Light"/>
        </a:defRPr>
      </a:lvl4pPr>
      <a:lvl5pPr indent="914400" algn="ctr" defTabSz="825500">
        <a:defRPr sz="1600">
          <a:solidFill>
            <a:schemeClr val="tx1"/>
          </a:solidFill>
          <a:latin typeface="+mn-lt"/>
          <a:ea typeface="+mn-ea"/>
          <a:cs typeface="+mn-cs"/>
          <a:sym typeface="Helvetica Light"/>
        </a:defRPr>
      </a:lvl5pPr>
      <a:lvl6pPr indent="1143000" algn="ctr" defTabSz="825500">
        <a:defRPr sz="1600">
          <a:solidFill>
            <a:schemeClr val="tx1"/>
          </a:solidFill>
          <a:latin typeface="+mn-lt"/>
          <a:ea typeface="+mn-ea"/>
          <a:cs typeface="+mn-cs"/>
          <a:sym typeface="Helvetica Light"/>
        </a:defRPr>
      </a:lvl6pPr>
      <a:lvl7pPr indent="1371600" algn="ctr" defTabSz="825500">
        <a:defRPr sz="1600">
          <a:solidFill>
            <a:schemeClr val="tx1"/>
          </a:solidFill>
          <a:latin typeface="+mn-lt"/>
          <a:ea typeface="+mn-ea"/>
          <a:cs typeface="+mn-cs"/>
          <a:sym typeface="Helvetica Light"/>
        </a:defRPr>
      </a:lvl7pPr>
      <a:lvl8pPr indent="1600200" algn="ctr" defTabSz="825500">
        <a:defRPr sz="1600">
          <a:solidFill>
            <a:schemeClr val="tx1"/>
          </a:solidFill>
          <a:latin typeface="+mn-lt"/>
          <a:ea typeface="+mn-ea"/>
          <a:cs typeface="+mn-cs"/>
          <a:sym typeface="Helvetica Light"/>
        </a:defRPr>
      </a:lvl8pPr>
      <a:lvl9pPr indent="1828800" algn="ctr" defTabSz="825500">
        <a:defRPr sz="16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ssha_1997vs2015_720p.mp4"/>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16256000" cy="91440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32"/>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2"/>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