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70" d="100"/>
          <a:sy n="170" d="100"/>
        </p:scale>
        <p:origin x="-680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6A4424-B5A2-0449-86CE-CF07C7D536C4}" type="datetimeFigureOut">
              <a:rPr lang="en-US" smtClean="0"/>
              <a:t>9/12/14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A4197-8F6C-124E-A3E6-B7EC19860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2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Thermal Stress off Florida's Coast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	</a:t>
            </a:r>
          </a:p>
          <a:p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AVHRR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HotSpots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the difference between the AVHRR nighttime-only SST and the AVHRR climatology, while MODIS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HotSpots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the difference between the MODIS Aqua 11 µm nighttime-only SST and the AVHRR climatology.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4197-8F6C-124E-A3E6-B7EC198605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89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Both Degree Heating Weeks (DHWs) products count positive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HotSpots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equal or higher to 1°C in a 12-week window. When DHW values are between 4 - 8, significant coral bleaching is likely, and the potential for coral disease increases. </a:t>
            </a:r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DHWs values higher than 8 indicates where mass coral bleaching and significant mortality are likely.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A4197-8F6C-124E-A3E6-B7EC198605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80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9/12/14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9/12/14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9/12/14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9/12/14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9/12/14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dis_dhw_hotspo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25" y="0"/>
            <a:ext cx="90233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61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vhrr_dhw_hotspo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25" y="0"/>
            <a:ext cx="90233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26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2</TotalTime>
  <Words>71</Words>
  <Application>Microsoft Macintosh PowerPoint</Application>
  <PresentationFormat>On-screen Show (16:9)</PresentationFormat>
  <Paragraphs>6</Paragraphs>
  <Slides>2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Black</vt:lpstr>
      <vt:lpstr>PowerPoint Presentation</vt:lpstr>
      <vt:lpstr>PowerPoint Presentation</vt:lpstr>
    </vt:vector>
  </TitlesOfParts>
  <Company>NASA/GST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Malanoski</dc:creator>
  <cp:lastModifiedBy>Mark Malanoski</cp:lastModifiedBy>
  <cp:revision>1</cp:revision>
  <dcterms:created xsi:type="dcterms:W3CDTF">2014-09-12T16:03:08Z</dcterms:created>
  <dcterms:modified xsi:type="dcterms:W3CDTF">2014-09-12T16:05:41Z</dcterms:modified>
</cp:coreProperties>
</file>