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media1.mp4" ContentType="video/unknown"/>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Lst>
  <p:sldSz cx="24384000" cy="13716000"/>
  <p:notesSz cx="6858000" cy="9144000"/>
  <p:defaultTextStyle>
    <a:lvl1pPr algn="ctr" defTabSz="825500">
      <a:defRPr sz="5000">
        <a:solidFill>
          <a:srgbClr val="FFFFFF"/>
        </a:solidFill>
        <a:latin typeface="+mn-lt"/>
        <a:ea typeface="+mn-ea"/>
        <a:cs typeface="+mn-cs"/>
        <a:sym typeface="Helvetica Light"/>
      </a:defRPr>
    </a:lvl1pPr>
    <a:lvl2pPr indent="228600" algn="ctr" defTabSz="825500">
      <a:defRPr sz="5000">
        <a:solidFill>
          <a:srgbClr val="FFFFFF"/>
        </a:solidFill>
        <a:latin typeface="+mn-lt"/>
        <a:ea typeface="+mn-ea"/>
        <a:cs typeface="+mn-cs"/>
        <a:sym typeface="Helvetica Light"/>
      </a:defRPr>
    </a:lvl2pPr>
    <a:lvl3pPr indent="457200" algn="ctr" defTabSz="825500">
      <a:defRPr sz="5000">
        <a:solidFill>
          <a:srgbClr val="FFFFFF"/>
        </a:solidFill>
        <a:latin typeface="+mn-lt"/>
        <a:ea typeface="+mn-ea"/>
        <a:cs typeface="+mn-cs"/>
        <a:sym typeface="Helvetica Light"/>
      </a:defRPr>
    </a:lvl3pPr>
    <a:lvl4pPr indent="685800" algn="ctr" defTabSz="825500">
      <a:defRPr sz="5000">
        <a:solidFill>
          <a:srgbClr val="FFFFFF"/>
        </a:solidFill>
        <a:latin typeface="+mn-lt"/>
        <a:ea typeface="+mn-ea"/>
        <a:cs typeface="+mn-cs"/>
        <a:sym typeface="Helvetica Light"/>
      </a:defRPr>
    </a:lvl4pPr>
    <a:lvl5pPr indent="914400" algn="ctr" defTabSz="825500">
      <a:defRPr sz="5000">
        <a:solidFill>
          <a:srgbClr val="FFFFFF"/>
        </a:solidFill>
        <a:latin typeface="+mn-lt"/>
        <a:ea typeface="+mn-ea"/>
        <a:cs typeface="+mn-cs"/>
        <a:sym typeface="Helvetica Light"/>
      </a:defRPr>
    </a:lvl5pPr>
    <a:lvl6pPr indent="1143000" algn="ctr" defTabSz="825500">
      <a:defRPr sz="5000">
        <a:solidFill>
          <a:srgbClr val="FFFFFF"/>
        </a:solidFill>
        <a:latin typeface="+mn-lt"/>
        <a:ea typeface="+mn-ea"/>
        <a:cs typeface="+mn-cs"/>
        <a:sym typeface="Helvetica Light"/>
      </a:defRPr>
    </a:lvl6pPr>
    <a:lvl7pPr indent="1371600" algn="ctr" defTabSz="825500">
      <a:defRPr sz="5000">
        <a:solidFill>
          <a:srgbClr val="FFFFFF"/>
        </a:solidFill>
        <a:latin typeface="+mn-lt"/>
        <a:ea typeface="+mn-ea"/>
        <a:cs typeface="+mn-cs"/>
        <a:sym typeface="Helvetica Light"/>
      </a:defRPr>
    </a:lvl7pPr>
    <a:lvl8pPr indent="1600200" algn="ctr" defTabSz="825500">
      <a:defRPr sz="5000">
        <a:solidFill>
          <a:srgbClr val="FFFFFF"/>
        </a:solidFill>
        <a:latin typeface="+mn-lt"/>
        <a:ea typeface="+mn-ea"/>
        <a:cs typeface="+mn-cs"/>
        <a:sym typeface="Helvetica Light"/>
      </a:defRPr>
    </a:lvl8pPr>
    <a:lvl9pPr indent="1828800" algn="ctr" defTabSz="825500">
      <a:defRPr sz="5000">
        <a:solidFill>
          <a:srgbClr val="FFFFFF"/>
        </a:solidFill>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3C0FC">
              <a:alpha val="26000"/>
            </a:srgbClr>
          </a:solidFill>
        </a:fill>
      </a:tcStyle>
    </a:band2H>
    <a:firstCol>
      <a:tcTxStyle b="off" i="off">
        <a:fontRef idx="minor">
          <a:srgbClr val="FFFFFF"/>
        </a:fontRef>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1497FC"/>
          </a:solidFill>
        </a:fill>
      </a:tcStyle>
    </a:firstCol>
    <a:la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065C1"/>
          </a:solidFill>
        </a:fill>
      </a:tcStyle>
    </a:lastRow>
    <a:fir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065C1"/>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b="def" i="def"/>
      <a:tcStyle>
        <a:tcBdr/>
        <a:fill>
          <a:solidFill>
            <a:srgbClr val="8EA5CB">
              <a:alpha val="2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solidFill>
            <a:srgbClr val="53585F"/>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b="def" i="def"/>
      <a:tcStyle>
        <a:tcBdr/>
        <a:fill>
          <a:solidFill>
            <a:srgbClr val="308B16">
              <a:alpha val="35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CBCBCB"/>
              </a:solidFill>
              <a:prstDash val="solid"/>
              <a:miter lim="400000"/>
            </a:ln>
          </a:insideV>
        </a:tcBdr>
        <a:fill>
          <a:solidFill>
            <a:srgbClr val="2D713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CBCBCB"/>
              </a:solidFill>
              <a:prstDash val="solid"/>
              <a:miter lim="400000"/>
            </a:ln>
          </a:insideH>
          <a:insideV>
            <a:ln w="12700" cap="flat">
              <a:noFill/>
              <a:miter lim="400000"/>
            </a:ln>
          </a:insideV>
        </a:tcBdr>
        <a:fill>
          <a:solidFill>
            <a:srgbClr val="308B16"/>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25400" cap="flat">
              <a:noFill/>
              <a:miter lim="400000"/>
            </a:ln>
          </a:bottom>
          <a:insideH>
            <a:ln w="25400" cap="flat">
              <a:solidFill>
                <a:srgbClr val="CBCBCB"/>
              </a:solidFill>
              <a:prstDash val="solid"/>
              <a:miter lim="400000"/>
            </a:ln>
          </a:insideH>
          <a:insideV>
            <a:ln w="12700" cap="flat">
              <a:noFill/>
              <a:miter lim="400000"/>
            </a:ln>
          </a:insideV>
        </a:tcBdr>
        <a:fill>
          <a:solidFill>
            <a:srgbClr val="308B16"/>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BF630E"/>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b="def" i="def"/>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b="def" i="def"/>
      <a:tcStyle>
        <a:tcBdr/>
        <a:fill>
          <a:solidFill>
            <a:srgbClr val="797A7B">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hape 29"/>
          <p:cNvSpPr/>
          <p:nvPr>
            <p:ph type="sldImg"/>
          </p:nvPr>
        </p:nvSpPr>
        <p:spPr>
          <a:xfrm>
            <a:off x="1143000" y="685800"/>
            <a:ext cx="4572000" cy="3429000"/>
          </a:xfrm>
          <a:prstGeom prst="rect">
            <a:avLst/>
          </a:prstGeom>
        </p:spPr>
        <p:txBody>
          <a:bodyPr/>
          <a:lstStyle/>
          <a:p>
            <a:pPr lvl="0"/>
          </a:p>
        </p:txBody>
      </p:sp>
      <p:sp>
        <p:nvSpPr>
          <p:cNvPr id="30" name="Shape 30"/>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 name="Shape 35"/>
          <p:cNvSpPr/>
          <p:nvPr>
            <p:ph type="sldImg"/>
          </p:nvPr>
        </p:nvSpPr>
        <p:spPr>
          <a:prstGeom prst="rect">
            <a:avLst/>
          </a:prstGeom>
        </p:spPr>
        <p:txBody>
          <a:bodyPr/>
          <a:lstStyle/>
          <a:p>
            <a:pPr lvl="0"/>
          </a:p>
        </p:txBody>
      </p:sp>
      <p:sp>
        <p:nvSpPr>
          <p:cNvPr id="36" name="Shape 36"/>
          <p:cNvSpPr/>
          <p:nvPr>
            <p:ph type="body" sz="quarter" idx="1"/>
          </p:nvPr>
        </p:nvSpPr>
        <p:spPr>
          <a:prstGeom prst="rect">
            <a:avLst/>
          </a:prstGeom>
        </p:spPr>
        <p:txBody>
          <a:bodyPr/>
          <a:lstStyle/>
          <a:p>
            <a:pPr lvl="0">
              <a:defRPr sz="1800"/>
            </a:pPr>
            <a:r>
              <a:rPr sz="2200"/>
              <a:t>This short looping animation shows a complete cycle of lunar phases. The view is geocentric, lunar north up. The frames are at intervals of 3 hours, with a total length of 236 frames representing a synodic month of 29.5 days. To find the frame number corresponding to a particular age in days, use the formula</a:t>
            </a:r>
            <a:br>
              <a:rPr sz="2200"/>
            </a:br>
            <a:br>
              <a:rPr sz="2200"/>
            </a:br>
            <a:r>
              <a:rPr sz="2200"/>
              <a:t>frame number = ( days × 8 ) + 1</a:t>
            </a:r>
            <a:br>
              <a:rPr sz="2200"/>
            </a:br>
            <a:br>
              <a:rPr sz="2200"/>
            </a:br>
            <a:r>
              <a:rPr sz="2200"/>
              <a:t>The depiction of phases here is idealized: It ignores both libration and subsolar latitude. In effect, it assumes that the Moon's orbit is perfectly circular and that both its orbit and its equator are in the plane of the ecliptic. In reality, the Moon's orbit is an ellipse inclined 5.1° to the ecliptic, and its axis is tilted another 1.5° from its orbit. These conditions combine to make the Moon's true cycle of phases more complex than what is shown here. See for example this visualization of lunar phases and libration for 2015.</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spTree>
      <p:nvGrpSpPr>
        <p:cNvPr id="1" name=""/>
        <p:cNvGrpSpPr/>
        <p:nvPr/>
      </p:nvGrpSpPr>
      <p:grpSpPr>
        <a:xfrm>
          <a:off x="0" y="0"/>
          <a:ext cx="0" cy="0"/>
          <a:chOff x="0" y="0"/>
          <a:chExt cx="0" cy="0"/>
        </a:xfrm>
      </p:grpSpPr>
      <p:sp>
        <p:nvSpPr>
          <p:cNvPr id="5" name="Shape 5"/>
          <p:cNvSpPr/>
          <p:nvPr>
            <p:ph type="title"/>
          </p:nvPr>
        </p:nvSpPr>
        <p:spPr>
          <a:xfrm>
            <a:off x="1778000" y="2298700"/>
            <a:ext cx="20828000" cy="4648200"/>
          </a:xfrm>
          <a:prstGeom prst="rect">
            <a:avLst/>
          </a:prstGeom>
        </p:spPr>
        <p:txBody>
          <a:bodyPr anchor="b"/>
          <a:lstStyle/>
          <a:p>
            <a:pPr lvl="0">
              <a:defRPr sz="1800">
                <a:solidFill>
                  <a:srgbClr val="000000"/>
                </a:solidFill>
              </a:defRPr>
            </a:pPr>
            <a:r>
              <a:rPr sz="11200">
                <a:solidFill>
                  <a:srgbClr val="FFFFFF"/>
                </a:solidFill>
              </a:rPr>
              <a:t>Title Text</a:t>
            </a:r>
          </a:p>
        </p:txBody>
      </p:sp>
      <p:sp>
        <p:nvSpPr>
          <p:cNvPr id="6" name="Shape 6"/>
          <p:cNvSpPr/>
          <p:nvPr>
            <p:ph type="body" idx="1"/>
          </p:nvPr>
        </p:nvSpPr>
        <p:spPr>
          <a:xfrm>
            <a:off x="1778000" y="7073900"/>
            <a:ext cx="20828000" cy="15875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pPr lvl="0">
              <a:defRPr sz="1800">
                <a:solidFill>
                  <a:srgbClr val="000000"/>
                </a:solidFill>
              </a:defRPr>
            </a:pPr>
            <a:r>
              <a:rPr sz="4400">
                <a:solidFill>
                  <a:srgbClr val="FFFFFF"/>
                </a:solidFill>
              </a:rPr>
              <a:t>Body Level One</a:t>
            </a:r>
            <a:endParaRPr sz="4400">
              <a:solidFill>
                <a:srgbClr val="FFFFFF"/>
              </a:solidFill>
            </a:endParaRPr>
          </a:p>
          <a:p>
            <a:pPr lvl="1">
              <a:defRPr sz="1800">
                <a:solidFill>
                  <a:srgbClr val="000000"/>
                </a:solidFill>
              </a:defRPr>
            </a:pPr>
            <a:r>
              <a:rPr sz="4400">
                <a:solidFill>
                  <a:srgbClr val="FFFFFF"/>
                </a:solidFill>
              </a:rPr>
              <a:t>Body Level Two</a:t>
            </a:r>
            <a:endParaRPr sz="4400">
              <a:solidFill>
                <a:srgbClr val="FFFFFF"/>
              </a:solidFill>
            </a:endParaRPr>
          </a:p>
          <a:p>
            <a:pPr lvl="2">
              <a:defRPr sz="1800">
                <a:solidFill>
                  <a:srgbClr val="000000"/>
                </a:solidFill>
              </a:defRPr>
            </a:pPr>
            <a:r>
              <a:rPr sz="4400">
                <a:solidFill>
                  <a:srgbClr val="FFFFFF"/>
                </a:solidFill>
              </a:rPr>
              <a:t>Body Level Three</a:t>
            </a:r>
            <a:endParaRPr sz="4400">
              <a:solidFill>
                <a:srgbClr val="FFFFFF"/>
              </a:solidFill>
            </a:endParaRPr>
          </a:p>
          <a:p>
            <a:pPr lvl="3">
              <a:defRPr sz="1800">
                <a:solidFill>
                  <a:srgbClr val="000000"/>
                </a:solidFill>
              </a:defRPr>
            </a:pPr>
            <a:r>
              <a:rPr sz="4400">
                <a:solidFill>
                  <a:srgbClr val="FFFFFF"/>
                </a:solidFill>
              </a:rPr>
              <a:t>Body Level Four</a:t>
            </a:r>
            <a:endParaRPr sz="4400">
              <a:solidFill>
                <a:srgbClr val="FFFFFF"/>
              </a:solidFill>
            </a:endParaRPr>
          </a:p>
          <a:p>
            <a:pPr lvl="4">
              <a:defRPr sz="1800">
                <a:solidFill>
                  <a:srgbClr val="000000"/>
                </a:solidFill>
              </a:defRPr>
            </a:pPr>
            <a:r>
              <a:rPr sz="4400">
                <a:solidFill>
                  <a:srgbClr val="FFFFFF"/>
                </a:solidFill>
              </a:rPr>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8" name="Shape 8"/>
          <p:cNvSpPr/>
          <p:nvPr>
            <p:ph type="title"/>
          </p:nvPr>
        </p:nvSpPr>
        <p:spPr>
          <a:xfrm>
            <a:off x="635000" y="9448800"/>
            <a:ext cx="23114000" cy="2006600"/>
          </a:xfrm>
          <a:prstGeom prst="rect">
            <a:avLst/>
          </a:prstGeom>
        </p:spPr>
        <p:txBody>
          <a:bodyPr/>
          <a:lstStyle/>
          <a:p>
            <a:pPr lvl="0">
              <a:defRPr sz="1800">
                <a:solidFill>
                  <a:srgbClr val="000000"/>
                </a:solidFill>
              </a:defRPr>
            </a:pPr>
            <a:r>
              <a:rPr sz="11200">
                <a:solidFill>
                  <a:srgbClr val="FFFFFF"/>
                </a:solidFill>
              </a:rPr>
              <a:t>Title Text</a:t>
            </a:r>
          </a:p>
        </p:txBody>
      </p:sp>
      <p:sp>
        <p:nvSpPr>
          <p:cNvPr id="9" name="Shape 9"/>
          <p:cNvSpPr/>
          <p:nvPr>
            <p:ph type="body" idx="1"/>
          </p:nvPr>
        </p:nvSpPr>
        <p:spPr>
          <a:xfrm>
            <a:off x="635000" y="11518900"/>
            <a:ext cx="23114000" cy="15875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pPr lvl="0">
              <a:defRPr sz="1800">
                <a:solidFill>
                  <a:srgbClr val="000000"/>
                </a:solidFill>
              </a:defRPr>
            </a:pPr>
            <a:r>
              <a:rPr sz="4400">
                <a:solidFill>
                  <a:srgbClr val="FFFFFF"/>
                </a:solidFill>
              </a:rPr>
              <a:t>Body Level One</a:t>
            </a:r>
            <a:endParaRPr sz="4400">
              <a:solidFill>
                <a:srgbClr val="FFFFFF"/>
              </a:solidFill>
            </a:endParaRPr>
          </a:p>
          <a:p>
            <a:pPr lvl="1">
              <a:defRPr sz="1800">
                <a:solidFill>
                  <a:srgbClr val="000000"/>
                </a:solidFill>
              </a:defRPr>
            </a:pPr>
            <a:r>
              <a:rPr sz="4400">
                <a:solidFill>
                  <a:srgbClr val="FFFFFF"/>
                </a:solidFill>
              </a:rPr>
              <a:t>Body Level Two</a:t>
            </a:r>
            <a:endParaRPr sz="4400">
              <a:solidFill>
                <a:srgbClr val="FFFFFF"/>
              </a:solidFill>
            </a:endParaRPr>
          </a:p>
          <a:p>
            <a:pPr lvl="2">
              <a:defRPr sz="1800">
                <a:solidFill>
                  <a:srgbClr val="000000"/>
                </a:solidFill>
              </a:defRPr>
            </a:pPr>
            <a:r>
              <a:rPr sz="4400">
                <a:solidFill>
                  <a:srgbClr val="FFFFFF"/>
                </a:solidFill>
              </a:rPr>
              <a:t>Body Level Three</a:t>
            </a:r>
            <a:endParaRPr sz="4400">
              <a:solidFill>
                <a:srgbClr val="FFFFFF"/>
              </a:solidFill>
            </a:endParaRPr>
          </a:p>
          <a:p>
            <a:pPr lvl="3">
              <a:defRPr sz="1800">
                <a:solidFill>
                  <a:srgbClr val="000000"/>
                </a:solidFill>
              </a:defRPr>
            </a:pPr>
            <a:r>
              <a:rPr sz="4400">
                <a:solidFill>
                  <a:srgbClr val="FFFFFF"/>
                </a:solidFill>
              </a:rPr>
              <a:t>Body Level Four</a:t>
            </a:r>
            <a:endParaRPr sz="4400">
              <a:solidFill>
                <a:srgbClr val="FFFFFF"/>
              </a:solidFill>
            </a:endParaRPr>
          </a:p>
          <a:p>
            <a:pPr lvl="4">
              <a:defRPr sz="1800">
                <a:solidFill>
                  <a:srgbClr val="000000"/>
                </a:solidFill>
              </a:defRPr>
            </a:pPr>
            <a:r>
              <a:rPr sz="4400">
                <a:solidFill>
                  <a:srgbClr val="FFFFFF"/>
                </a:solidFill>
              </a:rPr>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11" name="Shape 11"/>
          <p:cNvSpPr/>
          <p:nvPr>
            <p:ph type="title"/>
          </p:nvPr>
        </p:nvSpPr>
        <p:spPr>
          <a:xfrm>
            <a:off x="1778000" y="4533900"/>
            <a:ext cx="20828000" cy="4648200"/>
          </a:xfrm>
          <a:prstGeom prst="rect">
            <a:avLst/>
          </a:prstGeom>
        </p:spPr>
        <p:txBody>
          <a:bodyPr/>
          <a:lstStyle/>
          <a:p>
            <a:pPr lvl="0">
              <a:defRPr sz="1800">
                <a:solidFill>
                  <a:srgbClr val="000000"/>
                </a:solidFill>
              </a:defRPr>
            </a:pPr>
            <a:r>
              <a:rPr sz="11200">
                <a:solidFill>
                  <a:srgbClr val="FFFFFF"/>
                </a:solidFill>
              </a:rPr>
              <a:t>Title Text</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13" name="Shape 13"/>
          <p:cNvSpPr/>
          <p:nvPr>
            <p:ph type="title"/>
          </p:nvPr>
        </p:nvSpPr>
        <p:spPr>
          <a:xfrm>
            <a:off x="1651000" y="952500"/>
            <a:ext cx="10223500" cy="5549900"/>
          </a:xfrm>
          <a:prstGeom prst="rect">
            <a:avLst/>
          </a:prstGeom>
        </p:spPr>
        <p:txBody>
          <a:bodyPr anchor="b"/>
          <a:lstStyle>
            <a:lvl1pPr>
              <a:defRPr sz="8400"/>
            </a:lvl1pPr>
          </a:lstStyle>
          <a:p>
            <a:pPr lvl="0">
              <a:defRPr sz="1800">
                <a:solidFill>
                  <a:srgbClr val="000000"/>
                </a:solidFill>
              </a:defRPr>
            </a:pPr>
            <a:r>
              <a:rPr sz="8400">
                <a:solidFill>
                  <a:srgbClr val="FFFFFF"/>
                </a:solidFill>
              </a:rPr>
              <a:t>Title Text</a:t>
            </a:r>
          </a:p>
        </p:txBody>
      </p:sp>
      <p:sp>
        <p:nvSpPr>
          <p:cNvPr id="14" name="Shape 14"/>
          <p:cNvSpPr/>
          <p:nvPr>
            <p:ph type="body" idx="1"/>
          </p:nvPr>
        </p:nvSpPr>
        <p:spPr>
          <a:xfrm>
            <a:off x="1651000" y="6692900"/>
            <a:ext cx="10223500" cy="57277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pPr lvl="0">
              <a:defRPr sz="1800">
                <a:solidFill>
                  <a:srgbClr val="000000"/>
                </a:solidFill>
              </a:defRPr>
            </a:pPr>
            <a:r>
              <a:rPr sz="4400">
                <a:solidFill>
                  <a:srgbClr val="FFFFFF"/>
                </a:solidFill>
              </a:rPr>
              <a:t>Body Level One</a:t>
            </a:r>
            <a:endParaRPr sz="4400">
              <a:solidFill>
                <a:srgbClr val="FFFFFF"/>
              </a:solidFill>
            </a:endParaRPr>
          </a:p>
          <a:p>
            <a:pPr lvl="1">
              <a:defRPr sz="1800">
                <a:solidFill>
                  <a:srgbClr val="000000"/>
                </a:solidFill>
              </a:defRPr>
            </a:pPr>
            <a:r>
              <a:rPr sz="4400">
                <a:solidFill>
                  <a:srgbClr val="FFFFFF"/>
                </a:solidFill>
              </a:rPr>
              <a:t>Body Level Two</a:t>
            </a:r>
            <a:endParaRPr sz="4400">
              <a:solidFill>
                <a:srgbClr val="FFFFFF"/>
              </a:solidFill>
            </a:endParaRPr>
          </a:p>
          <a:p>
            <a:pPr lvl="2">
              <a:defRPr sz="1800">
                <a:solidFill>
                  <a:srgbClr val="000000"/>
                </a:solidFill>
              </a:defRPr>
            </a:pPr>
            <a:r>
              <a:rPr sz="4400">
                <a:solidFill>
                  <a:srgbClr val="FFFFFF"/>
                </a:solidFill>
              </a:rPr>
              <a:t>Body Level Three</a:t>
            </a:r>
            <a:endParaRPr sz="4400">
              <a:solidFill>
                <a:srgbClr val="FFFFFF"/>
              </a:solidFill>
            </a:endParaRPr>
          </a:p>
          <a:p>
            <a:pPr lvl="3">
              <a:defRPr sz="1800">
                <a:solidFill>
                  <a:srgbClr val="000000"/>
                </a:solidFill>
              </a:defRPr>
            </a:pPr>
            <a:r>
              <a:rPr sz="4400">
                <a:solidFill>
                  <a:srgbClr val="FFFFFF"/>
                </a:solidFill>
              </a:rPr>
              <a:t>Body Level Four</a:t>
            </a:r>
            <a:endParaRPr sz="4400">
              <a:solidFill>
                <a:srgbClr val="FFFFFF"/>
              </a:solidFill>
            </a:endParaRPr>
          </a:p>
          <a:p>
            <a:pPr lvl="4">
              <a:defRPr sz="1800">
                <a:solidFill>
                  <a:srgbClr val="000000"/>
                </a:solidFill>
              </a:defRPr>
            </a:pPr>
            <a:r>
              <a:rPr sz="4400">
                <a:solidFill>
                  <a:srgbClr val="FFFFFF"/>
                </a:solidFill>
              </a:rPr>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16" name="Shape 16"/>
          <p:cNvSpPr/>
          <p:nvPr>
            <p:ph type="title"/>
          </p:nvPr>
        </p:nvSpPr>
        <p:spPr>
          <a:prstGeom prst="rect">
            <a:avLst/>
          </a:prstGeom>
        </p:spPr>
        <p:txBody>
          <a:bodyPr/>
          <a:lstStyle/>
          <a:p>
            <a:pPr lvl="0">
              <a:defRPr sz="1800">
                <a:solidFill>
                  <a:srgbClr val="000000"/>
                </a:solidFill>
              </a:defRPr>
            </a:pPr>
            <a:r>
              <a:rPr sz="11200">
                <a:solidFill>
                  <a:srgbClr val="FFFFFF"/>
                </a:solidFill>
              </a:rPr>
              <a:t>Title Text</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18" name="Shape 18"/>
          <p:cNvSpPr/>
          <p:nvPr>
            <p:ph type="title"/>
          </p:nvPr>
        </p:nvSpPr>
        <p:spPr>
          <a:prstGeom prst="rect">
            <a:avLst/>
          </a:prstGeom>
        </p:spPr>
        <p:txBody>
          <a:bodyPr/>
          <a:lstStyle/>
          <a:p>
            <a:pPr lvl="0">
              <a:defRPr sz="1800">
                <a:solidFill>
                  <a:srgbClr val="000000"/>
                </a:solidFill>
              </a:defRPr>
            </a:pPr>
            <a:r>
              <a:rPr sz="11200">
                <a:solidFill>
                  <a:srgbClr val="FFFFFF"/>
                </a:solidFill>
              </a:rPr>
              <a:t>Title Text</a:t>
            </a:r>
          </a:p>
        </p:txBody>
      </p:sp>
      <p:sp>
        <p:nvSpPr>
          <p:cNvPr id="19" name="Shape 19"/>
          <p:cNvSpPr/>
          <p:nvPr>
            <p:ph type="body" idx="1"/>
          </p:nvPr>
        </p:nvSpPr>
        <p:spPr>
          <a:prstGeom prst="rect">
            <a:avLst/>
          </a:prstGeom>
        </p:spPr>
        <p:txBody>
          <a:bodyPr/>
          <a:lstStyle/>
          <a:p>
            <a:pPr lvl="0">
              <a:defRPr sz="1800">
                <a:solidFill>
                  <a:srgbClr val="000000"/>
                </a:solidFill>
              </a:defRPr>
            </a:pPr>
            <a:r>
              <a:rPr sz="5200">
                <a:solidFill>
                  <a:srgbClr val="FFFFFF"/>
                </a:solidFill>
              </a:rPr>
              <a:t>Body Level One</a:t>
            </a:r>
            <a:endParaRPr sz="5200">
              <a:solidFill>
                <a:srgbClr val="FFFFFF"/>
              </a:solidFill>
            </a:endParaRPr>
          </a:p>
          <a:p>
            <a:pPr lvl="1">
              <a:defRPr sz="1800">
                <a:solidFill>
                  <a:srgbClr val="000000"/>
                </a:solidFill>
              </a:defRPr>
            </a:pPr>
            <a:r>
              <a:rPr sz="5200">
                <a:solidFill>
                  <a:srgbClr val="FFFFFF"/>
                </a:solidFill>
              </a:rPr>
              <a:t>Body Level Two</a:t>
            </a:r>
            <a:endParaRPr sz="5200">
              <a:solidFill>
                <a:srgbClr val="FFFFFF"/>
              </a:solidFill>
            </a:endParaRPr>
          </a:p>
          <a:p>
            <a:pPr lvl="2">
              <a:defRPr sz="1800">
                <a:solidFill>
                  <a:srgbClr val="000000"/>
                </a:solidFill>
              </a:defRPr>
            </a:pPr>
            <a:r>
              <a:rPr sz="5200">
                <a:solidFill>
                  <a:srgbClr val="FFFFFF"/>
                </a:solidFill>
              </a:rPr>
              <a:t>Body Level Three</a:t>
            </a:r>
            <a:endParaRPr sz="5200">
              <a:solidFill>
                <a:srgbClr val="FFFFFF"/>
              </a:solidFill>
            </a:endParaRPr>
          </a:p>
          <a:p>
            <a:pPr lvl="3">
              <a:defRPr sz="1800">
                <a:solidFill>
                  <a:srgbClr val="000000"/>
                </a:solidFill>
              </a:defRPr>
            </a:pPr>
            <a:r>
              <a:rPr sz="5200">
                <a:solidFill>
                  <a:srgbClr val="FFFFFF"/>
                </a:solidFill>
              </a:rPr>
              <a:t>Body Level Four</a:t>
            </a:r>
            <a:endParaRPr sz="5200">
              <a:solidFill>
                <a:srgbClr val="FFFFFF"/>
              </a:solidFill>
            </a:endParaRPr>
          </a:p>
          <a:p>
            <a:pPr lvl="4">
              <a:defRPr sz="1800">
                <a:solidFill>
                  <a:srgbClr val="000000"/>
                </a:solidFill>
              </a:defRPr>
            </a:pPr>
            <a:r>
              <a:rPr sz="5200">
                <a:solidFill>
                  <a:srgbClr val="FFFFFF"/>
                </a:solidFill>
              </a:rPr>
              <a:t>Body Level Five</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21" name="Shape 21"/>
          <p:cNvSpPr/>
          <p:nvPr>
            <p:ph type="title"/>
          </p:nvPr>
        </p:nvSpPr>
        <p:spPr>
          <a:prstGeom prst="rect">
            <a:avLst/>
          </a:prstGeom>
        </p:spPr>
        <p:txBody>
          <a:bodyPr/>
          <a:lstStyle/>
          <a:p>
            <a:pPr lvl="0">
              <a:defRPr sz="1800">
                <a:solidFill>
                  <a:srgbClr val="000000"/>
                </a:solidFill>
              </a:defRPr>
            </a:pPr>
            <a:r>
              <a:rPr sz="11200">
                <a:solidFill>
                  <a:srgbClr val="FFFFFF"/>
                </a:solidFill>
              </a:rPr>
              <a:t>Title Text</a:t>
            </a:r>
          </a:p>
        </p:txBody>
      </p:sp>
      <p:sp>
        <p:nvSpPr>
          <p:cNvPr id="22" name="Shape 22"/>
          <p:cNvSpPr/>
          <p:nvPr>
            <p:ph type="body" idx="1"/>
          </p:nvPr>
        </p:nvSpPr>
        <p:spPr>
          <a:xfrm>
            <a:off x="1689100" y="3149600"/>
            <a:ext cx="10223500" cy="9296400"/>
          </a:xfrm>
          <a:prstGeom prst="rect">
            <a:avLst/>
          </a:prstGeom>
        </p:spPr>
        <p:txBody>
          <a:bodyPr/>
          <a:lstStyle>
            <a:lvl1pPr marL="558800" indent="-558800">
              <a:spcBef>
                <a:spcPts val="4500"/>
              </a:spcBef>
              <a:defRPr sz="4500"/>
            </a:lvl1pPr>
            <a:lvl2pPr marL="1117600" indent="-558800">
              <a:spcBef>
                <a:spcPts val="4500"/>
              </a:spcBef>
              <a:defRPr sz="4500"/>
            </a:lvl2pPr>
            <a:lvl3pPr marL="1676400" indent="-558800">
              <a:spcBef>
                <a:spcPts val="4500"/>
              </a:spcBef>
              <a:defRPr sz="4500"/>
            </a:lvl3pPr>
            <a:lvl4pPr marL="2235200" indent="-558800">
              <a:spcBef>
                <a:spcPts val="4500"/>
              </a:spcBef>
              <a:defRPr sz="4500"/>
            </a:lvl4pPr>
            <a:lvl5pPr marL="2794000" indent="-558800">
              <a:spcBef>
                <a:spcPts val="4500"/>
              </a:spcBef>
              <a:defRPr sz="4500"/>
            </a:lvl5pPr>
          </a:lstStyle>
          <a:p>
            <a:pPr lvl="0">
              <a:defRPr sz="1800">
                <a:solidFill>
                  <a:srgbClr val="000000"/>
                </a:solidFill>
              </a:defRPr>
            </a:pPr>
            <a:r>
              <a:rPr sz="4500">
                <a:solidFill>
                  <a:srgbClr val="FFFFFF"/>
                </a:solidFill>
              </a:rPr>
              <a:t>Body Level One</a:t>
            </a:r>
            <a:endParaRPr sz="4500">
              <a:solidFill>
                <a:srgbClr val="FFFFFF"/>
              </a:solidFill>
            </a:endParaRPr>
          </a:p>
          <a:p>
            <a:pPr lvl="1">
              <a:defRPr sz="1800">
                <a:solidFill>
                  <a:srgbClr val="000000"/>
                </a:solidFill>
              </a:defRPr>
            </a:pPr>
            <a:r>
              <a:rPr sz="4500">
                <a:solidFill>
                  <a:srgbClr val="FFFFFF"/>
                </a:solidFill>
              </a:rPr>
              <a:t>Body Level Two</a:t>
            </a:r>
            <a:endParaRPr sz="4500">
              <a:solidFill>
                <a:srgbClr val="FFFFFF"/>
              </a:solidFill>
            </a:endParaRPr>
          </a:p>
          <a:p>
            <a:pPr lvl="2">
              <a:defRPr sz="1800">
                <a:solidFill>
                  <a:srgbClr val="000000"/>
                </a:solidFill>
              </a:defRPr>
            </a:pPr>
            <a:r>
              <a:rPr sz="4500">
                <a:solidFill>
                  <a:srgbClr val="FFFFFF"/>
                </a:solidFill>
              </a:rPr>
              <a:t>Body Level Three</a:t>
            </a:r>
            <a:endParaRPr sz="4500">
              <a:solidFill>
                <a:srgbClr val="FFFFFF"/>
              </a:solidFill>
            </a:endParaRPr>
          </a:p>
          <a:p>
            <a:pPr lvl="3">
              <a:defRPr sz="1800">
                <a:solidFill>
                  <a:srgbClr val="000000"/>
                </a:solidFill>
              </a:defRPr>
            </a:pPr>
            <a:r>
              <a:rPr sz="4500">
                <a:solidFill>
                  <a:srgbClr val="FFFFFF"/>
                </a:solidFill>
              </a:rPr>
              <a:t>Body Level Four</a:t>
            </a:r>
            <a:endParaRPr sz="4500">
              <a:solidFill>
                <a:srgbClr val="FFFFFF"/>
              </a:solidFill>
            </a:endParaRPr>
          </a:p>
          <a:p>
            <a:pPr lvl="4">
              <a:defRPr sz="1800">
                <a:solidFill>
                  <a:srgbClr val="000000"/>
                </a:solidFill>
              </a:defRPr>
            </a:pPr>
            <a:r>
              <a:rPr sz="4500">
                <a:solidFill>
                  <a:srgbClr val="FFFFFF"/>
                </a:solidFill>
              </a:rPr>
              <a:t>Body Level Five</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24" name="Shape 24"/>
          <p:cNvSpPr/>
          <p:nvPr>
            <p:ph type="body" idx="1"/>
          </p:nvPr>
        </p:nvSpPr>
        <p:spPr>
          <a:xfrm>
            <a:off x="1689100" y="1778000"/>
            <a:ext cx="21005800" cy="10172700"/>
          </a:xfrm>
          <a:prstGeom prst="rect">
            <a:avLst/>
          </a:prstGeom>
        </p:spPr>
        <p:txBody>
          <a:bodyPr/>
          <a:lstStyle/>
          <a:p>
            <a:pPr lvl="0">
              <a:defRPr sz="1800">
                <a:solidFill>
                  <a:srgbClr val="000000"/>
                </a:solidFill>
              </a:defRPr>
            </a:pPr>
            <a:r>
              <a:rPr sz="5200">
                <a:solidFill>
                  <a:srgbClr val="FFFFFF"/>
                </a:solidFill>
              </a:rPr>
              <a:t>Body Level One</a:t>
            </a:r>
            <a:endParaRPr sz="5200">
              <a:solidFill>
                <a:srgbClr val="FFFFFF"/>
              </a:solidFill>
            </a:endParaRPr>
          </a:p>
          <a:p>
            <a:pPr lvl="1">
              <a:defRPr sz="1800">
                <a:solidFill>
                  <a:srgbClr val="000000"/>
                </a:solidFill>
              </a:defRPr>
            </a:pPr>
            <a:r>
              <a:rPr sz="5200">
                <a:solidFill>
                  <a:srgbClr val="FFFFFF"/>
                </a:solidFill>
              </a:rPr>
              <a:t>Body Level Two</a:t>
            </a:r>
            <a:endParaRPr sz="5200">
              <a:solidFill>
                <a:srgbClr val="FFFFFF"/>
              </a:solidFill>
            </a:endParaRPr>
          </a:p>
          <a:p>
            <a:pPr lvl="2">
              <a:defRPr sz="1800">
                <a:solidFill>
                  <a:srgbClr val="000000"/>
                </a:solidFill>
              </a:defRPr>
            </a:pPr>
            <a:r>
              <a:rPr sz="5200">
                <a:solidFill>
                  <a:srgbClr val="FFFFFF"/>
                </a:solidFill>
              </a:rPr>
              <a:t>Body Level Three</a:t>
            </a:r>
            <a:endParaRPr sz="5200">
              <a:solidFill>
                <a:srgbClr val="FFFFFF"/>
              </a:solidFill>
            </a:endParaRPr>
          </a:p>
          <a:p>
            <a:pPr lvl="3">
              <a:defRPr sz="1800">
                <a:solidFill>
                  <a:srgbClr val="000000"/>
                </a:solidFill>
              </a:defRPr>
            </a:pPr>
            <a:r>
              <a:rPr sz="5200">
                <a:solidFill>
                  <a:srgbClr val="FFFFFF"/>
                </a:solidFill>
              </a:rPr>
              <a:t>Body Level Four</a:t>
            </a:r>
            <a:endParaRPr sz="5200">
              <a:solidFill>
                <a:srgbClr val="FFFFFF"/>
              </a:solidFill>
            </a:endParaRPr>
          </a:p>
          <a:p>
            <a:pPr lvl="4">
              <a:defRPr sz="1800">
                <a:solidFill>
                  <a:srgbClr val="000000"/>
                </a:solidFill>
              </a:defRPr>
            </a:pPr>
            <a:r>
              <a:rPr sz="5200">
                <a:solidFill>
                  <a:srgbClr val="FFFFFF"/>
                </a:solidFill>
              </a:rPr>
              <a:t>Body Level Five</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p:bgPr>
    </p:bg>
    <p:spTree>
      <p:nvGrpSpPr>
        <p:cNvPr id="1" name=""/>
        <p:cNvGrpSpPr/>
        <p:nvPr/>
      </p:nvGrpSpPr>
      <p:grpSpPr>
        <a:xfrm>
          <a:off x="0" y="0"/>
          <a:ext cx="0" cy="0"/>
          <a:chOff x="0" y="0"/>
          <a:chExt cx="0" cy="0"/>
        </a:xfrm>
      </p:grpSpPr>
      <p:sp>
        <p:nvSpPr>
          <p:cNvPr id="2" name="Shape 2"/>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defRPr>
            </a:pPr>
            <a:r>
              <a:rPr sz="11200">
                <a:solidFill>
                  <a:srgbClr val="FFFFFF"/>
                </a:solidFill>
              </a:rPr>
              <a:t>Title Text</a:t>
            </a:r>
          </a:p>
        </p:txBody>
      </p:sp>
      <p:sp>
        <p:nvSpPr>
          <p:cNvPr id="3" name="Shape 3"/>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defRPr>
            </a:pPr>
            <a:r>
              <a:rPr sz="5200">
                <a:solidFill>
                  <a:srgbClr val="FFFFFF"/>
                </a:solidFill>
              </a:rPr>
              <a:t>Body Level One</a:t>
            </a:r>
            <a:endParaRPr sz="5200">
              <a:solidFill>
                <a:srgbClr val="FFFFFF"/>
              </a:solidFill>
            </a:endParaRPr>
          </a:p>
          <a:p>
            <a:pPr lvl="1">
              <a:defRPr sz="1800">
                <a:solidFill>
                  <a:srgbClr val="000000"/>
                </a:solidFill>
              </a:defRPr>
            </a:pPr>
            <a:r>
              <a:rPr sz="5200">
                <a:solidFill>
                  <a:srgbClr val="FFFFFF"/>
                </a:solidFill>
              </a:rPr>
              <a:t>Body Level Two</a:t>
            </a:r>
            <a:endParaRPr sz="5200">
              <a:solidFill>
                <a:srgbClr val="FFFFFF"/>
              </a:solidFill>
            </a:endParaRPr>
          </a:p>
          <a:p>
            <a:pPr lvl="2">
              <a:defRPr sz="1800">
                <a:solidFill>
                  <a:srgbClr val="000000"/>
                </a:solidFill>
              </a:defRPr>
            </a:pPr>
            <a:r>
              <a:rPr sz="5200">
                <a:solidFill>
                  <a:srgbClr val="FFFFFF"/>
                </a:solidFill>
              </a:rPr>
              <a:t>Body Level Three</a:t>
            </a:r>
            <a:endParaRPr sz="5200">
              <a:solidFill>
                <a:srgbClr val="FFFFFF"/>
              </a:solidFill>
            </a:endParaRPr>
          </a:p>
          <a:p>
            <a:pPr lvl="3">
              <a:defRPr sz="1800">
                <a:solidFill>
                  <a:srgbClr val="000000"/>
                </a:solidFill>
              </a:defRPr>
            </a:pPr>
            <a:r>
              <a:rPr sz="5200">
                <a:solidFill>
                  <a:srgbClr val="FFFFFF"/>
                </a:solidFill>
              </a:rPr>
              <a:t>Body Level Four</a:t>
            </a:r>
            <a:endParaRPr sz="5200">
              <a:solidFill>
                <a:srgbClr val="FFFFFF"/>
              </a:solidFill>
            </a:endParaRPr>
          </a:p>
          <a:p>
            <a:pPr lvl="4">
              <a:defRPr sz="1800">
                <a:solidFill>
                  <a:srgbClr val="000000"/>
                </a:solidFill>
              </a:defRPr>
            </a:pPr>
            <a:r>
              <a:rPr sz="5200">
                <a:solidFill>
                  <a:srgbClr val="FFFFFF"/>
                </a:solidFill>
              </a:rPr>
              <a:t>Body Level Five</a:t>
            </a:r>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spd="med" advClick="1"/>
  <p:txStyles>
    <p:titleStyle>
      <a:lvl1pPr algn="ctr" defTabSz="825500">
        <a:defRPr sz="11200">
          <a:solidFill>
            <a:srgbClr val="FFFFFF"/>
          </a:solidFill>
          <a:latin typeface="+mn-lt"/>
          <a:ea typeface="+mn-ea"/>
          <a:cs typeface="+mn-cs"/>
          <a:sym typeface="Helvetica Light"/>
        </a:defRPr>
      </a:lvl1pPr>
      <a:lvl2pPr indent="228600" algn="ctr" defTabSz="825500">
        <a:defRPr sz="11200">
          <a:solidFill>
            <a:srgbClr val="FFFFFF"/>
          </a:solidFill>
          <a:latin typeface="+mn-lt"/>
          <a:ea typeface="+mn-ea"/>
          <a:cs typeface="+mn-cs"/>
          <a:sym typeface="Helvetica Light"/>
        </a:defRPr>
      </a:lvl2pPr>
      <a:lvl3pPr indent="457200" algn="ctr" defTabSz="825500">
        <a:defRPr sz="11200">
          <a:solidFill>
            <a:srgbClr val="FFFFFF"/>
          </a:solidFill>
          <a:latin typeface="+mn-lt"/>
          <a:ea typeface="+mn-ea"/>
          <a:cs typeface="+mn-cs"/>
          <a:sym typeface="Helvetica Light"/>
        </a:defRPr>
      </a:lvl3pPr>
      <a:lvl4pPr indent="685800" algn="ctr" defTabSz="825500">
        <a:defRPr sz="11200">
          <a:solidFill>
            <a:srgbClr val="FFFFFF"/>
          </a:solidFill>
          <a:latin typeface="+mn-lt"/>
          <a:ea typeface="+mn-ea"/>
          <a:cs typeface="+mn-cs"/>
          <a:sym typeface="Helvetica Light"/>
        </a:defRPr>
      </a:lvl4pPr>
      <a:lvl5pPr indent="914400" algn="ctr" defTabSz="825500">
        <a:defRPr sz="11200">
          <a:solidFill>
            <a:srgbClr val="FFFFFF"/>
          </a:solidFill>
          <a:latin typeface="+mn-lt"/>
          <a:ea typeface="+mn-ea"/>
          <a:cs typeface="+mn-cs"/>
          <a:sym typeface="Helvetica Light"/>
        </a:defRPr>
      </a:lvl5pPr>
      <a:lvl6pPr indent="1143000" algn="ctr" defTabSz="825500">
        <a:defRPr sz="11200">
          <a:solidFill>
            <a:srgbClr val="FFFFFF"/>
          </a:solidFill>
          <a:latin typeface="+mn-lt"/>
          <a:ea typeface="+mn-ea"/>
          <a:cs typeface="+mn-cs"/>
          <a:sym typeface="Helvetica Light"/>
        </a:defRPr>
      </a:lvl6pPr>
      <a:lvl7pPr indent="1371600" algn="ctr" defTabSz="825500">
        <a:defRPr sz="11200">
          <a:solidFill>
            <a:srgbClr val="FFFFFF"/>
          </a:solidFill>
          <a:latin typeface="+mn-lt"/>
          <a:ea typeface="+mn-ea"/>
          <a:cs typeface="+mn-cs"/>
          <a:sym typeface="Helvetica Light"/>
        </a:defRPr>
      </a:lvl7pPr>
      <a:lvl8pPr indent="1600200" algn="ctr" defTabSz="825500">
        <a:defRPr sz="11200">
          <a:solidFill>
            <a:srgbClr val="FFFFFF"/>
          </a:solidFill>
          <a:latin typeface="+mn-lt"/>
          <a:ea typeface="+mn-ea"/>
          <a:cs typeface="+mn-cs"/>
          <a:sym typeface="Helvetica Light"/>
        </a:defRPr>
      </a:lvl8pPr>
      <a:lvl9pPr indent="1828800" algn="ctr" defTabSz="825500">
        <a:defRPr sz="11200">
          <a:solidFill>
            <a:srgbClr val="FFFFFF"/>
          </a:solidFill>
          <a:latin typeface="+mn-lt"/>
          <a:ea typeface="+mn-ea"/>
          <a:cs typeface="+mn-cs"/>
          <a:sym typeface="Helvetica Light"/>
        </a:defRPr>
      </a:lvl9pPr>
    </p:titleStyle>
    <p:bodyStyle>
      <a:lvl1pPr marL="635000" indent="-635000" defTabSz="825500">
        <a:spcBef>
          <a:spcPts val="5900"/>
        </a:spcBef>
        <a:buSzPct val="75000"/>
        <a:buChar char="•"/>
        <a:defRPr sz="5200">
          <a:solidFill>
            <a:srgbClr val="FFFFFF"/>
          </a:solidFill>
          <a:latin typeface="+mn-lt"/>
          <a:ea typeface="+mn-ea"/>
          <a:cs typeface="+mn-cs"/>
          <a:sym typeface="Helvetica Light"/>
        </a:defRPr>
      </a:lvl1pPr>
      <a:lvl2pPr marL="1270000" indent="-635000" defTabSz="825500">
        <a:spcBef>
          <a:spcPts val="5900"/>
        </a:spcBef>
        <a:buSzPct val="75000"/>
        <a:buChar char="•"/>
        <a:defRPr sz="5200">
          <a:solidFill>
            <a:srgbClr val="FFFFFF"/>
          </a:solidFill>
          <a:latin typeface="+mn-lt"/>
          <a:ea typeface="+mn-ea"/>
          <a:cs typeface="+mn-cs"/>
          <a:sym typeface="Helvetica Light"/>
        </a:defRPr>
      </a:lvl2pPr>
      <a:lvl3pPr marL="1905000" indent="-635000" defTabSz="825500">
        <a:spcBef>
          <a:spcPts val="5900"/>
        </a:spcBef>
        <a:buSzPct val="75000"/>
        <a:buChar char="•"/>
        <a:defRPr sz="5200">
          <a:solidFill>
            <a:srgbClr val="FFFFFF"/>
          </a:solidFill>
          <a:latin typeface="+mn-lt"/>
          <a:ea typeface="+mn-ea"/>
          <a:cs typeface="+mn-cs"/>
          <a:sym typeface="Helvetica Light"/>
        </a:defRPr>
      </a:lvl3pPr>
      <a:lvl4pPr marL="2540000" indent="-635000" defTabSz="825500">
        <a:spcBef>
          <a:spcPts val="5900"/>
        </a:spcBef>
        <a:buSzPct val="75000"/>
        <a:buChar char="•"/>
        <a:defRPr sz="5200">
          <a:solidFill>
            <a:srgbClr val="FFFFFF"/>
          </a:solidFill>
          <a:latin typeface="+mn-lt"/>
          <a:ea typeface="+mn-ea"/>
          <a:cs typeface="+mn-cs"/>
          <a:sym typeface="Helvetica Light"/>
        </a:defRPr>
      </a:lvl4pPr>
      <a:lvl5pPr marL="3175000" indent="-635000" defTabSz="825500">
        <a:spcBef>
          <a:spcPts val="5900"/>
        </a:spcBef>
        <a:buSzPct val="75000"/>
        <a:buChar char="•"/>
        <a:defRPr sz="5200">
          <a:solidFill>
            <a:srgbClr val="FFFFFF"/>
          </a:solidFill>
          <a:latin typeface="+mn-lt"/>
          <a:ea typeface="+mn-ea"/>
          <a:cs typeface="+mn-cs"/>
          <a:sym typeface="Helvetica Light"/>
        </a:defRPr>
      </a:lvl5pPr>
      <a:lvl6pPr marL="3810000" indent="-635000" defTabSz="825500">
        <a:spcBef>
          <a:spcPts val="5900"/>
        </a:spcBef>
        <a:buSzPct val="75000"/>
        <a:buChar char="•"/>
        <a:defRPr sz="5200">
          <a:solidFill>
            <a:srgbClr val="FFFFFF"/>
          </a:solidFill>
          <a:latin typeface="+mn-lt"/>
          <a:ea typeface="+mn-ea"/>
          <a:cs typeface="+mn-cs"/>
          <a:sym typeface="Helvetica Light"/>
        </a:defRPr>
      </a:lvl6pPr>
      <a:lvl7pPr marL="4445000" indent="-635000" defTabSz="825500">
        <a:spcBef>
          <a:spcPts val="5900"/>
        </a:spcBef>
        <a:buSzPct val="75000"/>
        <a:buChar char="•"/>
        <a:defRPr sz="5200">
          <a:solidFill>
            <a:srgbClr val="FFFFFF"/>
          </a:solidFill>
          <a:latin typeface="+mn-lt"/>
          <a:ea typeface="+mn-ea"/>
          <a:cs typeface="+mn-cs"/>
          <a:sym typeface="Helvetica Light"/>
        </a:defRPr>
      </a:lvl7pPr>
      <a:lvl8pPr marL="5080000" indent="-635000" defTabSz="825500">
        <a:spcBef>
          <a:spcPts val="5900"/>
        </a:spcBef>
        <a:buSzPct val="75000"/>
        <a:buChar char="•"/>
        <a:defRPr sz="5200">
          <a:solidFill>
            <a:srgbClr val="FFFFFF"/>
          </a:solidFill>
          <a:latin typeface="+mn-lt"/>
          <a:ea typeface="+mn-ea"/>
          <a:cs typeface="+mn-cs"/>
          <a:sym typeface="Helvetica Light"/>
        </a:defRPr>
      </a:lvl8pPr>
      <a:lvl9pPr marL="5715000" indent="-635000" defTabSz="825500">
        <a:spcBef>
          <a:spcPts val="5900"/>
        </a:spcBef>
        <a:buSzPct val="75000"/>
        <a:buChar char="•"/>
        <a:defRPr sz="5200">
          <a:solidFill>
            <a:srgbClr val="FFFFFF"/>
          </a:solidFill>
          <a:latin typeface="+mn-lt"/>
          <a:ea typeface="+mn-ea"/>
          <a:cs typeface="+mn-cs"/>
          <a:sym typeface="Helvetica Light"/>
        </a:defRPr>
      </a:lvl9pPr>
    </p:bodyStyle>
    <p:otherStyle>
      <a:lvl1pPr algn="ctr" defTabSz="825500">
        <a:defRPr sz="2400">
          <a:solidFill>
            <a:schemeClr val="tx1"/>
          </a:solidFill>
          <a:latin typeface="+mn-lt"/>
          <a:ea typeface="+mn-ea"/>
          <a:cs typeface="+mn-cs"/>
          <a:sym typeface="Helvetica Light"/>
        </a:defRPr>
      </a:lvl1pPr>
      <a:lvl2pPr indent="228600" algn="ctr" defTabSz="825500">
        <a:defRPr sz="2400">
          <a:solidFill>
            <a:schemeClr val="tx1"/>
          </a:solidFill>
          <a:latin typeface="+mn-lt"/>
          <a:ea typeface="+mn-ea"/>
          <a:cs typeface="+mn-cs"/>
          <a:sym typeface="Helvetica Light"/>
        </a:defRPr>
      </a:lvl2pPr>
      <a:lvl3pPr indent="457200" algn="ctr" defTabSz="825500">
        <a:defRPr sz="2400">
          <a:solidFill>
            <a:schemeClr val="tx1"/>
          </a:solidFill>
          <a:latin typeface="+mn-lt"/>
          <a:ea typeface="+mn-ea"/>
          <a:cs typeface="+mn-cs"/>
          <a:sym typeface="Helvetica Light"/>
        </a:defRPr>
      </a:lvl3pPr>
      <a:lvl4pPr indent="685800" algn="ctr" defTabSz="825500">
        <a:defRPr sz="2400">
          <a:solidFill>
            <a:schemeClr val="tx1"/>
          </a:solidFill>
          <a:latin typeface="+mn-lt"/>
          <a:ea typeface="+mn-ea"/>
          <a:cs typeface="+mn-cs"/>
          <a:sym typeface="Helvetica Light"/>
        </a:defRPr>
      </a:lvl4pPr>
      <a:lvl5pPr indent="914400" algn="ctr" defTabSz="825500">
        <a:defRPr sz="2400">
          <a:solidFill>
            <a:schemeClr val="tx1"/>
          </a:solidFill>
          <a:latin typeface="+mn-lt"/>
          <a:ea typeface="+mn-ea"/>
          <a:cs typeface="+mn-cs"/>
          <a:sym typeface="Helvetica Light"/>
        </a:defRPr>
      </a:lvl5pPr>
      <a:lvl6pPr indent="1143000" algn="ctr" defTabSz="825500">
        <a:defRPr sz="2400">
          <a:solidFill>
            <a:schemeClr val="tx1"/>
          </a:solidFill>
          <a:latin typeface="+mn-lt"/>
          <a:ea typeface="+mn-ea"/>
          <a:cs typeface="+mn-cs"/>
          <a:sym typeface="Helvetica Light"/>
        </a:defRPr>
      </a:lvl6pPr>
      <a:lvl7pPr indent="1371600" algn="ctr" defTabSz="825500">
        <a:defRPr sz="2400">
          <a:solidFill>
            <a:schemeClr val="tx1"/>
          </a:solidFill>
          <a:latin typeface="+mn-lt"/>
          <a:ea typeface="+mn-ea"/>
          <a:cs typeface="+mn-cs"/>
          <a:sym typeface="Helvetica Light"/>
        </a:defRPr>
      </a:lvl7pPr>
      <a:lvl8pPr indent="1600200" algn="ctr" defTabSz="825500">
        <a:defRPr sz="2400">
          <a:solidFill>
            <a:schemeClr val="tx1"/>
          </a:solidFill>
          <a:latin typeface="+mn-lt"/>
          <a:ea typeface="+mn-ea"/>
          <a:cs typeface="+mn-cs"/>
          <a:sym typeface="Helvetica Light"/>
        </a:defRPr>
      </a:lvl8pPr>
      <a:lvl9pPr indent="1828800" algn="ctr" defTabSz="825500">
        <a:defRPr sz="2400">
          <a:solidFill>
            <a:schemeClr val="tx1"/>
          </a:solidFill>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video" Target="../media/media1.mp4"/><Relationship Id="rId4" Type="http://schemas.microsoft.com/office/2007/relationships/media" Target="../media/media1.mp4"/><Relationship Id="rId5"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 name="Shape 32"/>
          <p:cNvSpPr/>
          <p:nvPr>
            <p:ph type="title"/>
          </p:nvPr>
        </p:nvSpPr>
        <p:spPr>
          <a:prstGeom prst="rect">
            <a:avLst/>
          </a:prstGeom>
        </p:spPr>
        <p:txBody>
          <a:bodyPr/>
          <a:lstStyle/>
          <a:p>
            <a:pPr lvl="0"/>
          </a:p>
        </p:txBody>
      </p:sp>
      <p:sp>
        <p:nvSpPr>
          <p:cNvPr id="33" name="Shape 33"/>
          <p:cNvSpPr/>
          <p:nvPr>
            <p:ph type="body" idx="1"/>
          </p:nvPr>
        </p:nvSpPr>
        <p:spPr>
          <a:prstGeom prst="rect">
            <a:avLst/>
          </a:prstGeom>
        </p:spPr>
        <p:txBody>
          <a:bodyPr/>
          <a:lstStyle/>
          <a:p>
            <a:pPr lvl="0"/>
          </a:p>
        </p:txBody>
      </p:sp>
      <p:pic>
        <p:nvPicPr>
          <p:cNvPr id="34" name="moon_1080p30_4310.mp4"/>
          <p:cNvPicPr/>
          <p:nvPr>
            <a:videoFile r:link="rId3"/>
            <p:extLst>
              <p:ext uri="{DAA4B4D4-6D71-4841-9C94-3DE7FCFB9230}">
                <p14:media xmlns:p14="http://schemas.microsoft.com/office/powerpoint/2010/main" r:embed="rId4"/>
              </p:ext>
            </p:extLst>
          </p:nvPr>
        </p:nvPicPr>
        <p:blipFill>
          <a:blip r:embed="rId5">
            <a:extLst/>
          </a:blip>
          <a:stretch>
            <a:fillRect/>
          </a:stretch>
        </p:blipFill>
        <p:spPr>
          <a:xfrm>
            <a:off x="0" y="0"/>
            <a:ext cx="24384000" cy="13716000"/>
          </a:xfrm>
          <a:prstGeom prst="rect">
            <a:avLst/>
          </a:prstGeom>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mediacall" presetSubtype="0" presetID="1" grpId="1" fill="hold">
                                  <p:stCondLst>
                                    <p:cond delay="0"/>
                                  </p:stCondLst>
                                  <p:childTnLst>
                                    <p:cmd type="call" cmd="playFrom(0.0)">
                                      <p:cBhvr>
                                        <p:cTn id="6" dur="0" fill="hold"/>
                                        <p:tgtEl>
                                          <p:spTgt spid="34"/>
                                        </p:tgtEl>
                                      </p:cBhvr>
                                    </p:cmd>
                                  </p:childTnLst>
                                </p:cTn>
                              </p:par>
                            </p:childTnLst>
                          </p:cTn>
                        </p:par>
                      </p:childTnLst>
                    </p:cTn>
                  </p:par>
                </p:childTnLst>
              </p:cTn>
              <p:prevCondLst>
                <p:cond evt="onPrev">
                  <p:tgtEl>
                    <p:sldTgt/>
                  </p:tgtEl>
                </p:cond>
              </p:prevCondLst>
              <p:nextCondLst>
                <p:cond evt="onNext">
                  <p:tgtEl>
                    <p:sldTgt/>
                  </p:tgtEl>
                </p:cond>
              </p:nextCondLst>
            </p:seq>
            <p:video fullScrn="0">
              <p:cMediaNode mute="0" showWhenStopped="1" numSld="1" vol="100000">
                <p:cTn id="7" fill="hold" display="0">
                  <p:stCondLst>
                    <p:cond delay="indefinite"/>
                  </p:stCondLst>
                </p:cTn>
                <p:tgtEl>
                  <p:spTgt spid="34"/>
                </p:tgtEl>
              </p:cMediaNode>
            </p:video>
          </p:childTnLst>
        </p:cTn>
      </p:par>
    </p:tnLst>
  </p:timing>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1"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1"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