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lvl1pPr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The large active region AR12192 is carried across the solar disk by the Sun's rotation. The region erupted with a large number of M and an X-class flares. </a:t>
            </a:r>
            <a:br>
              <a:rPr sz="2200"/>
            </a:br>
            <a:br>
              <a:rPr sz="2200"/>
            </a:br>
            <a:r>
              <a:rPr sz="2200"/>
              <a:t>Flare classification is defined by the measured X-ray flux from a detector on the GOES satellites (see Classifying Solar Eruptions).</a:t>
            </a:r>
            <a:br>
              <a:rPr sz="2200"/>
            </a:br>
            <a:br>
              <a:rPr sz="2200"/>
            </a:br>
            <a:r>
              <a:rPr sz="2200"/>
              <a:t>This visualization was the result of some experiments to present both the SDO imagery and GOES X-ray flux as part of a single movie.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This visualization will have three hyperwall shows a top, middle and bottom to choose from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  <a:endParaRPr sz="4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  <a:endParaRPr sz="4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  <a:endParaRPr sz="4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  <a:endParaRPr sz="4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One</a:t>
            </a:r>
            <a:endParaRPr sz="45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Two</a:t>
            </a:r>
            <a:endParaRPr sz="45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Three</a:t>
            </a:r>
            <a:endParaRPr sz="45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Four</a:t>
            </a:r>
            <a:endParaRPr sz="45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One</a:t>
            </a:r>
            <a:endParaRPr sz="5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Two</a:t>
            </a:r>
            <a:endParaRPr sz="5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Three</a:t>
            </a:r>
            <a:endParaRPr sz="5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Four</a:t>
            </a:r>
            <a:endParaRPr sz="5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AR12192_131_GOES-composite_1024_4232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89600" y="355600"/>
            <a:ext cx="13004800" cy="130048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