
<file path=[Content_Types].xml><?xml version="1.0" encoding="utf-8"?>
<Types xmlns="http://schemas.openxmlformats.org/package/2006/content-types">
  <Default Extension="xml" ContentType="application/xml"/>
  <Default Extension="mov"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1816" y="-1304"/>
      </p:cViewPr>
      <p:guideLst>
        <p:guide orient="horz" pos="1620"/>
        <p:guide pos="2880"/>
      </p:guideLst>
    </p:cSldViewPr>
  </p:slideViewPr>
  <p:notesTextViewPr>
    <p:cViewPr>
      <p:scale>
        <a:sx n="100" d="100"/>
        <a:sy n="100" d="100"/>
      </p:scale>
      <p:origin x="0" y="46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7D281-2187-0F46-ABDF-DB4D090C5D71}" type="datetimeFigureOut">
              <a:rPr lang="en-US" smtClean="0"/>
              <a:t>3/14/14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3FAB9-B52C-B648-A207-7950E49FE02F}" type="slidenum">
              <a:rPr lang="en-US" smtClean="0"/>
              <a:t>‹#›</a:t>
            </a:fld>
            <a:endParaRPr lang="en-US"/>
          </a:p>
        </p:txBody>
      </p:sp>
    </p:spTree>
    <p:extLst>
      <p:ext uri="{BB962C8B-B14F-4D97-AF65-F5344CB8AC3E}">
        <p14:creationId xmlns:p14="http://schemas.microsoft.com/office/powerpoint/2010/main" val="5898049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Who knew a large ball of hydrogen and helium at the center of our solar system could cause such an eruption? On June 7, 2011, a solar flare occurred on the sun, which released a very large coronal mass ejection (CME). Most of the ejected material is much cooler (less than about 80,000K) than the sun and therefore appears dark against the brighter solar disk. Material that does not reach solar-escape velocity can be seen falling back and striking the solar surface, sometimes triggering smaller events.</a:t>
            </a:r>
          </a:p>
          <a:p>
            <a:r>
              <a:rPr lang="en-US" sz="1200" u="none" kern="1200" baseline="0" dirty="0" smtClean="0">
                <a:solidFill>
                  <a:schemeClr val="tx1"/>
                </a:solidFill>
                <a:latin typeface="+mn-lt"/>
                <a:ea typeface="+mn-ea"/>
                <a:cs typeface="+mn-cs"/>
              </a:rPr>
              <a:t>NASA’s Solar Dynamics Observatory (SDO) observes the sun in many different wavelengths of light. This image series taken by SDO's Atmospheric Imaging Assembly (AIA) instrument at 171 </a:t>
            </a:r>
            <a:r>
              <a:rPr lang="en-US" sz="1200" u="none" kern="1200" baseline="0" dirty="0" err="1" smtClean="0">
                <a:solidFill>
                  <a:schemeClr val="tx1"/>
                </a:solidFill>
                <a:latin typeface="+mn-lt"/>
                <a:ea typeface="+mn-ea"/>
                <a:cs typeface="+mn-cs"/>
              </a:rPr>
              <a:t>Ångstroms</a:t>
            </a:r>
            <a:r>
              <a:rPr lang="en-US" sz="1200" u="none" kern="1200" baseline="0" dirty="0" smtClean="0">
                <a:solidFill>
                  <a:schemeClr val="tx1"/>
                </a:solidFill>
                <a:latin typeface="+mn-lt"/>
                <a:ea typeface="+mn-ea"/>
                <a:cs typeface="+mn-cs"/>
              </a:rPr>
              <a:t> is captured at one-minute intervals. NASA’s SDO satellite helps us understand how the inside of our sun works, and how energy is stored and released in the sun’s atmosphere.</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SDO</a:t>
            </a:r>
          </a:p>
          <a:p>
            <a:r>
              <a:rPr lang="en-US" sz="1200" u="none" kern="1200" baseline="0" dirty="0" err="1" smtClean="0">
                <a:solidFill>
                  <a:schemeClr val="tx1"/>
                </a:solidFill>
                <a:latin typeface="+mn-lt"/>
                <a:ea typeface="+mn-ea"/>
                <a:cs typeface="+mn-cs"/>
              </a:rPr>
              <a:t>INstrument</a:t>
            </a:r>
            <a:r>
              <a:rPr lang="en-US" sz="1200" u="none" kern="1200" baseline="0" smtClean="0">
                <a:solidFill>
                  <a:schemeClr val="tx1"/>
                </a:solidFill>
                <a:latin typeface="+mn-lt"/>
                <a:ea typeface="+mn-ea"/>
                <a:cs typeface="+mn-cs"/>
              </a:rPr>
              <a:t>: AIA</a:t>
            </a:r>
            <a:endParaRPr lang="en-US"/>
          </a:p>
        </p:txBody>
      </p:sp>
      <p:sp>
        <p:nvSpPr>
          <p:cNvPr id="4" name="Slide Number Placeholder 3"/>
          <p:cNvSpPr>
            <a:spLocks noGrp="1"/>
          </p:cNvSpPr>
          <p:nvPr>
            <p:ph type="sldNum" sz="quarter" idx="10"/>
          </p:nvPr>
        </p:nvSpPr>
        <p:spPr/>
        <p:txBody>
          <a:bodyPr/>
          <a:lstStyle/>
          <a:p>
            <a:fld id="{1D93FAB9-B52C-B648-A207-7950E49FE02F}" type="slidenum">
              <a:rPr lang="en-US" smtClean="0"/>
              <a:t>1</a:t>
            </a:fld>
            <a:endParaRPr lang="en-US"/>
          </a:p>
        </p:txBody>
      </p:sp>
    </p:spTree>
    <p:extLst>
      <p:ext uri="{BB962C8B-B14F-4D97-AF65-F5344CB8AC3E}">
        <p14:creationId xmlns:p14="http://schemas.microsoft.com/office/powerpoint/2010/main" val="239864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3/14/14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DO171Full_1080HD.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32661" y="-2525751"/>
            <a:ext cx="13411200" cy="7543800"/>
          </a:xfrm>
          <a:prstGeom prst="rect">
            <a:avLst/>
          </a:prstGeom>
        </p:spPr>
      </p:pic>
    </p:spTree>
    <p:extLst>
      <p:ext uri="{BB962C8B-B14F-4D97-AF65-F5344CB8AC3E}">
        <p14:creationId xmlns:p14="http://schemas.microsoft.com/office/powerpoint/2010/main" val="168553739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TotalTime>
  <Words>174</Words>
  <Application>Microsoft Macintosh PowerPoint</Application>
  <PresentationFormat>On-screen Show (16:9)</PresentationFormat>
  <Paragraphs>6</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2014-03-14T14:18:47Z</dcterms:created>
  <dcterms:modified xsi:type="dcterms:W3CDTF">2014-03-14T14:22:05Z</dcterms:modified>
</cp:coreProperties>
</file>