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nasa.gov/content/space-station-view-of-us-national-parks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Expedition 48 Commander Jeff Williams of NASA marked the centennial of the U.S. National Park Service by capturing a series of photographs of national parks from his vantage point in low Earth orbit. On July 19, 2016, Williams shared this composite image of a wide view as well as a panorama video of </a:t>
            </a:r>
            <a:r>
              <a:rPr b="1"/>
              <a:t>Yosemite National Park</a:t>
            </a:r>
            <a:r>
              <a:t>.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www.nasa.gov/content/space-station-view-of-us-national-parks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yosemite_jsc2016e0906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7335" y="0"/>
            <a:ext cx="1848933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