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88495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Volcanoes National Park, mosaic of images acquired by Landsat 8 OLI between December 15, 2013 - January 18, 2014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earthobservatory.nasa.gov/IOTD/view.php?id=88495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volcanoes_national_park_oli_2013360_2014018_lr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368"/>
            <a:ext cx="24384000" cy="13689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