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1pPr>
    <a:lvl2pPr marL="0" marR="0" indent="228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B">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https://www.nasa.gov/image-feature/space-station-flyover-of-mount-st-helen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sldImg"/>
          </p:nvPr>
        </p:nvSpPr>
        <p:spPr>
          <a:prstGeom prst="rect">
            <a:avLst/>
          </a:prstGeom>
        </p:spPr>
        <p:txBody>
          <a:bodyPr/>
          <a:lstStyle/>
          <a:p>
            <a:pPr/>
          </a:p>
        </p:txBody>
      </p:sp>
      <p:sp>
        <p:nvSpPr>
          <p:cNvPr id="121" name="Shape 121"/>
          <p:cNvSpPr/>
          <p:nvPr>
            <p:ph type="body" sz="quarter" idx="1"/>
          </p:nvPr>
        </p:nvSpPr>
        <p:spPr>
          <a:prstGeom prst="rect">
            <a:avLst/>
          </a:prstGeom>
        </p:spPr>
        <p:txBody>
          <a:bodyPr/>
          <a:lstStyle/>
          <a:p>
            <a:pPr/>
            <a:r>
              <a:t>Highlighting National Parks on the National Park Service Centennial</a:t>
            </a:r>
          </a:p>
          <a:p>
            <a:pPr/>
          </a:p>
          <a:p>
            <a:pPr/>
            <a:r>
              <a:t>Marking the centennial of the U.S. National Park Service, Expedition 48 Commander Jeff Williams of NASA photographed the Mount St. Helens National Volcanic Monument from his vantage point aboard the International Space Station. Posting both a composite image and panorama video to social media, Williams wrote, "&lt;b&gt;Mount St. Helens&lt;/b&gt; looks spectacular from directly above! #FindYourPark #NPS100"</a:t>
            </a:r>
          </a:p>
          <a:p>
            <a:pPr/>
          </a:p>
          <a:p>
            <a:pPr/>
          </a:p>
          <a:p>
            <a:pPr/>
            <a:r>
              <a:t>For more information:</a:t>
            </a:r>
          </a:p>
          <a:p>
            <a:pPr/>
            <a:r>
              <a:t>	</a:t>
            </a:r>
            <a:r>
              <a:rPr u="sng">
                <a:hlinkClick r:id="rId3" invalidUrl="" action="" tgtFrame="" tooltip="" history="1" highlightClick="0" endSnd="0"/>
              </a:rPr>
              <a:t>https://www.nasa.gov/image-feature/space-station-flyover-of-mount-st-helens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778000" y="2298700"/>
            <a:ext cx="20828000" cy="4648200"/>
          </a:xfrm>
          <a:prstGeom prst="rect">
            <a:avLst/>
          </a:prstGeom>
        </p:spPr>
        <p:txBody>
          <a:bodyPr anchor="b"/>
          <a:lstStyle/>
          <a:p>
            <a:pPr/>
            <a:r>
              <a:t>Title Text</a:t>
            </a:r>
          </a:p>
        </p:txBody>
      </p:sp>
      <p:sp>
        <p:nvSpPr>
          <p:cNvPr id="12" name="Shape 12"/>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2387600" y="8953500"/>
            <a:ext cx="19621500" cy="685800"/>
          </a:xfrm>
          <a:prstGeom prst="rect">
            <a:avLst/>
          </a:prstGeom>
        </p:spPr>
        <p:txBody>
          <a:bodyPr anchor="t">
            <a:spAutoFit/>
          </a:bodyPr>
          <a:lstStyle>
            <a:lvl1pPr marL="0" indent="0" algn="ctr">
              <a:spcBef>
                <a:spcPts val="0"/>
              </a:spcBef>
              <a:buSzTx/>
              <a:buNone/>
              <a:defRPr i="1" sz="3800"/>
            </a:lvl1pPr>
          </a:lstStyle>
          <a:p>
            <a:pPr/>
            <a:r>
              <a:t>–Johnny Appleseed</a:t>
            </a:r>
          </a:p>
        </p:txBody>
      </p:sp>
      <p:sp>
        <p:nvSpPr>
          <p:cNvPr id="94" name="Shape 94"/>
          <p:cNvSpPr/>
          <p:nvPr>
            <p:ph type="body" sz="quarter" idx="14"/>
          </p:nvPr>
        </p:nvSpPr>
        <p:spPr>
          <a:xfrm>
            <a:off x="2387600" y="6045200"/>
            <a:ext cx="19621500" cy="8890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Shape 21"/>
          <p:cNvSpPr/>
          <p:nvPr>
            <p:ph type="title"/>
          </p:nvPr>
        </p:nvSpPr>
        <p:spPr>
          <a:xfrm>
            <a:off x="635000" y="9448800"/>
            <a:ext cx="23114000" cy="2006600"/>
          </a:xfrm>
          <a:prstGeom prst="rect">
            <a:avLst/>
          </a:prstGeom>
        </p:spPr>
        <p:txBody>
          <a:bodyPr/>
          <a:lstStyle/>
          <a:p>
            <a:pPr/>
            <a:r>
              <a:t>Title Text</a:t>
            </a:r>
          </a:p>
        </p:txBody>
      </p:sp>
      <p:sp>
        <p:nvSpPr>
          <p:cNvPr id="22" name="Shape 22"/>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778000" y="4533900"/>
            <a:ext cx="20828000" cy="46482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13169900" y="952500"/>
            <a:ext cx="9525000" cy="11468100"/>
          </a:xfrm>
          <a:prstGeom prst="rect">
            <a:avLst/>
          </a:prstGeom>
        </p:spPr>
        <p:txBody>
          <a:bodyPr lIns="91439" tIns="45719" rIns="91439" bIns="45719" anchor="t">
            <a:noAutofit/>
          </a:bodyPr>
          <a:lstStyle/>
          <a:p>
            <a:pPr/>
          </a:p>
        </p:txBody>
      </p:sp>
      <p:sp>
        <p:nvSpPr>
          <p:cNvPr id="39" name="Shape 39"/>
          <p:cNvSpPr/>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Shape 40"/>
          <p:cNvSpPr/>
          <p:nvPr>
            <p:ph type="body" sz="quarter" idx="1"/>
          </p:nvPr>
        </p:nvSpPr>
        <p:spPr>
          <a:xfrm>
            <a:off x="1651000" y="6692900"/>
            <a:ext cx="10223500" cy="5727700"/>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1689100" y="3149600"/>
            <a:ext cx="10223500" cy="92964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1689100" y="1778000"/>
            <a:ext cx="21005800" cy="10172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15760700" y="6870700"/>
            <a:ext cx="7404100" cy="5549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15760700" y="952500"/>
            <a:ext cx="7404100" cy="5549900"/>
          </a:xfrm>
          <a:prstGeom prst="rect">
            <a:avLst/>
          </a:prstGeom>
        </p:spPr>
        <p:txBody>
          <a:bodyPr lIns="91439" tIns="45719" rIns="91439" bIns="45719" anchor="t">
            <a:noAutofit/>
          </a:bodyPr>
          <a:lstStyle/>
          <a:p>
            <a:pPr/>
          </a:p>
        </p:txBody>
      </p:sp>
      <p:sp>
        <p:nvSpPr>
          <p:cNvPr id="85" name="Shape 85"/>
          <p:cNvSpPr/>
          <p:nvPr>
            <p:ph type="pic" idx="15"/>
          </p:nvPr>
        </p:nvSpPr>
        <p:spPr>
          <a:xfrm>
            <a:off x="1206500" y="952500"/>
            <a:ext cx="14173200" cy="114681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FFFFFF"/>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b="0" baseline="0" cap="none" i="0" spc="0" strike="noStrike" sz="5200" u="none">
          <a:ln>
            <a:noFill/>
          </a:ln>
          <a:solidFill>
            <a:srgbClr val="FFFFFF"/>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mount_st_helens_jsc2016e094764.jpg"/>
          <p:cNvPicPr>
            <a:picLocks noChangeAspect="1"/>
          </p:cNvPicPr>
          <p:nvPr/>
        </p:nvPicPr>
        <p:blipFill>
          <a:blip r:embed="rId3">
            <a:extLst/>
          </a:blip>
          <a:stretch>
            <a:fillRect/>
          </a:stretch>
        </p:blipFill>
        <p:spPr>
          <a:xfrm>
            <a:off x="0" y="10397"/>
            <a:ext cx="24384000" cy="13695206"/>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