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3C0F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>
              <a:hueOff val="-136794"/>
              <a:satOff val="-2150"/>
              <a:lumOff val="15693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EA5CB">
              <a:alpha val="25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4CB9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chemeClr val="accent3">
              <a:alpha val="35000"/>
            </a:scheme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2D713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254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BF630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B4407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1F242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84B4C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797A7B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3" Type="http://schemas.openxmlformats.org/officeDocument/2006/relationships/hyperlink" Target="http://earthobservatory.nasa.gov/IOTD/view.php?id=88071" TargetMode="Externa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1" name="Shape 121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Highlighting National Parks on the National Park Service Centennial</a:t>
            </a:r>
          </a:p>
          <a:p>
            <a:pPr/>
          </a:p>
          <a:p>
            <a:pPr/>
            <a:r>
              <a:t>Haleakalā National Park, acquired by Landsat 8 OLI on February 6, 2015</a:t>
            </a:r>
          </a:p>
          <a:p>
            <a:pPr/>
          </a:p>
          <a:p>
            <a:pPr/>
          </a:p>
          <a:p>
            <a:pPr/>
            <a:r>
              <a:t>For more information:</a:t>
            </a:r>
          </a:p>
          <a:p>
            <a:pPr/>
            <a:r>
              <a:t>	</a:t>
            </a:r>
            <a:r>
              <a:rPr u="sng">
                <a:hlinkClick r:id="rId3" invalidUrl="" action="" tgtFrame="" tooltip="" history="1" highlightClick="0" endSnd="0"/>
              </a:rPr>
              <a:t>http://earthobservatory.nasa.gov/IOTD/view.php?id=88071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38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2387600" y="6045200"/>
            <a:ext cx="19621500" cy="8890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13169900" y="952500"/>
            <a:ext cx="95250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1651000" y="66929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13169900" y="3149600"/>
            <a:ext cx="95250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1689100" y="1778000"/>
            <a:ext cx="21005800" cy="101727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15760700" y="68707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15760700" y="952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idx="15"/>
          </p:nvPr>
        </p:nvSpPr>
        <p:spPr>
          <a:xfrm>
            <a:off x="1206500" y="9525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11959031" y="13081000"/>
            <a:ext cx="453238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haleakala_oli_2015037_lrg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15849"/>
            <a:ext cx="24384000" cy="136843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lack">
  <a:themeElements>
    <a:clrScheme name="Black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00A6AC"/>
      </a:accent2>
      <a:accent3>
        <a:srgbClr val="308B16"/>
      </a:accent3>
      <a:accent4>
        <a:srgbClr val="BC8027"/>
      </a:accent4>
      <a:accent5>
        <a:srgbClr val="971817"/>
      </a:accent5>
      <a:accent6>
        <a:srgbClr val="5747C1"/>
      </a:accent6>
      <a:hlink>
        <a:srgbClr val="0000FF"/>
      </a:hlink>
      <a:folHlink>
        <a:srgbClr val="FF00FF"/>
      </a:folHlink>
    </a:clrScheme>
    <a:fontScheme name="Black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