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nasa.gov/content/space-station-view-of-us-national-parks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NASA astronaut Jeff Williams captured the photographs, assembled into this composite image, during his Expedition 47/48 mission aboard the International Space Station. Sharing the image on social media, Williams wrote, "A place of inspiration,</a:t>
            </a:r>
            <a:r>
              <a:rPr b="1"/>
              <a:t>@GlacierBayNPS</a:t>
            </a:r>
            <a:r>
              <a:t>. #FindYourPark #NPS100." 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www.nasa.gov/content/space-station-view-of-us-national-parks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lacier_bay_jsc2016e09477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23261"/>
            <a:ext cx="24384000" cy="11469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