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://earthobservatory.nasa.gov/IOTD/view.php?id=88581" TargetMode="Externa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Highlighting National Parks on the National Park Service Centennial</a:t>
            </a:r>
          </a:p>
          <a:p>
            <a:pPr/>
          </a:p>
          <a:p>
            <a:pPr/>
            <a:r>
              <a:t>Capulin Volcano National Monument, acquired by Landsat 8 OLI on April 4, 2016</a:t>
            </a:r>
          </a:p>
          <a:p>
            <a:pPr/>
          </a:p>
          <a:p>
            <a:pPr/>
          </a:p>
          <a:p>
            <a:pPr/>
            <a:r>
              <a:t>For more information:</a:t>
            </a:r>
          </a:p>
          <a:p>
            <a:pPr/>
            <a:r>
              <a:t>	</a:t>
            </a:r>
            <a:r>
              <a:rPr u="sng">
                <a:hlinkClick r:id="rId3" invalidUrl="" action="" tgtFrame="" tooltip="" history="1" highlightClick="0" endSnd="0"/>
              </a:rPr>
              <a:t>http://earthobservatory.nasa.gov/IOTD/view.php?id=88581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capulin_oli_2016095_lrg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59" y="5096"/>
            <a:ext cx="24365882" cy="137058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