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earthobservatory.nasa.gov/IOTD/view.php?id=88619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Cape Hatteras National Seashore, acquired by Landsat 8 OLI on June 7, 2015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http://earthobservatory.nasa.gov/IOTD/view.php?id=88619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e_hatteras_oli_2015158_lr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368"/>
            <a:ext cx="24384000" cy="13689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