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70" d="100"/>
          <a:sy n="170" d="100"/>
        </p:scale>
        <p:origin x="-20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61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E5373-3434-B444-8584-5625E4F26940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761CE-3575-114E-98EC-ED7A5A704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15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ENSO Sea Surface Temperature Anomalies: 1997-1998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animation illustrates the evolution of sea surface temperature (SST) anomalies (relative to the respective normal state) in the Pacific Ocean associated with the 1997-98 El Niño, the warm phase of 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interannual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 of climate variability called El Niño-Southern Oscillation, or ENSO. SST anomalies reflect the heat content in the mixed layer (upper 50 meters of the ocean). This product uses optimal interpolation (OI) using data from the 4 km Advanced Very High Resolution Radiometer (AVHRR) Pathfinder Version 5 time series (when available, otherwise operational NOAA AVHRR data are used) and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situ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ship and buoy observations.</a:t>
            </a:r>
          </a:p>
          <a:p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Initial warming appeared in the eastern equatorial Pacific around May 1997 and grew into a strong El Niño event by the end of the year. In fact, the 1997-98 El Niño was the strongest on record, and it developed more rapidly than any El Niño of the past 40 years. The event impacted weather, marine ecosystems, and fisheries.</a:t>
            </a:r>
          </a:p>
          <a:p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Instrument:</a:t>
            </a:r>
            <a:r>
              <a:rPr lang="en-US" sz="1200" i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AVHRR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761CE-3575-114E-98EC-ED7A5A704D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2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so_1997-1998_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</TotalTime>
  <Words>200</Words>
  <Application>Microsoft Macintosh PowerPoint</Application>
  <PresentationFormat>On-screen Show (16:9)</PresentationFormat>
  <Paragraphs>7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Black</vt:lpstr>
      <vt:lpstr>PowerPoint Presentation</vt:lpstr>
    </vt:vector>
  </TitlesOfParts>
  <Company>NASA/GST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2014-12-05T20:03:42Z</dcterms:created>
  <dcterms:modified xsi:type="dcterms:W3CDTF">2014-12-05T20:06:24Z</dcterms:modified>
</cp:coreProperties>
</file>