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35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F7280-F44B-5B48-B74A-7DB3E3AAA2D5}" type="datetimeFigureOut">
              <a:rPr lang="en-US" smtClean="0"/>
              <a:t>2/12/14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31BF6-BA7A-F346-98A8-06E212F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4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visualization from January 1, 2011 to December 31, 2013 shows sea surface temperatures (SST) in the Eastern Pacific near Central America at 1-kilometer (~0.6 mile) resolution. Cold eddies associated with the winds that blow through the mountain gaps in Central America, near Costa Rica and Southern Mexico for example, are clearly visible.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Multi-scale Ultra-high Resolution (MUR) SST dataset, used to create this visualization, combines data from the Advanced Very High Resolution Radiometer (AVHRR), Moderate Resolution Imaging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(MODIS), Advanced Microwave Scanning Radiometer for EOS (AMSR-E) instruments, and currently the U.S. Navy’s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WindSat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spacecraft.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U.S. Navy’s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WindSat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spacecraft, Aqua, Terra, NOAA-15</a:t>
            </a:r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Instruments: MUR, AVHRR, MODIS, AMSR-E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1BF6-BA7A-F346-98A8-06E212F669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r_sst_eastern_pacific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4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</TotalTime>
  <Words>156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2</cp:revision>
  <dcterms:created xsi:type="dcterms:W3CDTF">2014-02-12T13:39:56Z</dcterms:created>
  <dcterms:modified xsi:type="dcterms:W3CDTF">2014-02-12T14:10:55Z</dcterms:modified>
</cp:coreProperties>
</file>