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96" y="-4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12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DC4AD-FC57-EA4D-ABE7-F51426E590A9}" type="datetimeFigureOut">
              <a:rPr lang="en-US" smtClean="0"/>
              <a:t>10/30/13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86682-B3C5-9347-B5D6-62F1053DD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0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May 1, 2013, NASA's Solar Terrestrial Relations Observatory Ahead (STEREO-A) satellite along with its twin STEREO Behind (STEREO-B), observed an active region (right) of the sun erupt. This eruption, called a coronal mass ejection, or CME, sent plasma streaming out through the solar system.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STEREO has an extreme ultraviolet camera similar to the Solar Dynamics Observatory (SDO) satellite, but it also has coronagraph telescopes like the European Space Agency/NASA Solar and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Heliospheric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Observatory (SOHO) where the bright sun is blocked by a disk so it does not overpower the fainter solar atmosphere. 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a result, using its two inner coronagraphs, STEREO was able to track the CME from the solar surface out to 6.3 million miles.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86682-B3C5-9347-B5D6-62F1053DD4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07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10/30/13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10/30/13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10/30/13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m_stereo_cme_may13_1280x7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9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0</TotalTime>
  <Words>147</Words>
  <Application>Microsoft Macintosh PowerPoint</Application>
  <PresentationFormat>On-screen Show (16:9)</PresentationFormat>
  <Paragraphs>3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Black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1</cp:revision>
  <dcterms:created xsi:type="dcterms:W3CDTF">2013-10-30T20:14:28Z</dcterms:created>
  <dcterms:modified xsi:type="dcterms:W3CDTF">2013-10-30T20:15:15Z</dcterms:modified>
</cp:coreProperties>
</file>