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lvl1pPr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6" name="Shape 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LEAD: NASA launched a new Earth-observing satellite over the weekend (Saturday, January 31, 2015) from Vandenberg Air Force Base in California.</a:t>
            </a:r>
            <a:endParaRPr sz="2200"/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1. The satellite's unique 20-foot spinning radar will measure the amount of water in the top two inches of soil around the world, every three days.</a:t>
            </a:r>
            <a:endParaRPr sz="2200"/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2. This information is important because the evaporation of water in soil affects how storm clouds develop.</a:t>
            </a:r>
            <a:endParaRPr sz="2200"/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3. Soil moisture data will assist forecasters to make better predictions of floods and droughts.</a:t>
            </a:r>
            <a:endParaRPr sz="2200"/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TAG: Monitoring worldwide changes to soil moisture will help scientists predict future weather and climate.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  <a:endParaRPr sz="4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  <a:endParaRPr sz="4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  <a:endParaRPr sz="4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  <a:endParaRPr sz="4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  <a:endParaRPr sz="4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  <a:endParaRPr sz="4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  <a:endParaRPr sz="4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  <a:endParaRPr sz="4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  <a:endParaRPr sz="4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  <a:endParaRPr sz="4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  <a:endParaRPr sz="4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  <a:endParaRPr sz="4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  <a:endParaRPr sz="5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  <a:endParaRPr sz="5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  <a:endParaRPr sz="5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  <a:endParaRPr sz="5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One</a:t>
            </a:r>
            <a:endParaRPr sz="45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Two</a:t>
            </a:r>
            <a:endParaRPr sz="45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Three</a:t>
            </a:r>
            <a:endParaRPr sz="45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Four</a:t>
            </a:r>
            <a:endParaRPr sz="45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  <a:endParaRPr sz="5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  <a:endParaRPr sz="5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  <a:endParaRPr sz="5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  <a:endParaRPr sz="5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  <a:endParaRPr sz="5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  <a:endParaRPr sz="5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  <a:endParaRPr sz="5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  <a:endParaRPr sz="5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63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127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90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254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317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381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444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508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571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34" name="WC_SMAPLaunch-1920-MASTER_11744.mp4"/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03200" y="114300"/>
            <a:ext cx="23977600" cy="1348740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