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Columbus had been a heliophysicist, what maps would he have consulted?  </a:t>
            </a:r>
          </a:p>
          <a:p>
            <a:pPr/>
          </a:p>
          <a:p>
            <a:pPr/>
            <a:r>
              <a:t>Here's some artist conceptions of our solar system might be presented for our explorations.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ldeTimeHelioMapv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9003"/>
            <a:ext cx="24384000" cy="13677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